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204B1-4F81-43CA-B4B2-990A2E586AF2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A52BE-86B6-471F-9571-26AA8B2B2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84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033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931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0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34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55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52BE-86B6-471F-9571-26AA8B2B29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958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8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9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8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23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7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4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242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71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213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55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2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E6457-25A3-42A4-ACE6-FA2A43CF270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ACFED-F6A1-44C9-815D-B752F23FB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9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Exponents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66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about powers with regard to exponents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660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know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3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/>
                              </a:rPr>
                              <m:t>y</m:t>
                            </m:r>
                          </m:e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i="1" smtClean="0">
                        <a:latin typeface="Cambria Math"/>
                      </a:rPr>
                      <m:t>(−2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</a:rPr>
                          <m:t>y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−8</m:t>
                        </m:r>
                      </m:sup>
                    </m:sSup>
                    <m:r>
                      <a:rPr lang="en-US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=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9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4364831" y="1414462"/>
            <a:ext cx="2100263" cy="600036"/>
            <a:chOff x="4364831" y="1414462"/>
            <a:chExt cx="2100263" cy="600036"/>
          </a:xfrm>
        </p:grpSpPr>
        <p:sp>
          <p:nvSpPr>
            <p:cNvPr id="4" name="SMARTInkAnnotation112"/>
            <p:cNvSpPr/>
            <p:nvPr/>
          </p:nvSpPr>
          <p:spPr>
            <a:xfrm>
              <a:off x="4364831" y="1628775"/>
              <a:ext cx="264320" cy="21432"/>
            </a:xfrm>
            <a:custGeom>
              <a:avLst/>
              <a:gdLst/>
              <a:ahLst/>
              <a:cxnLst/>
              <a:rect l="0" t="0" r="0" b="0"/>
              <a:pathLst>
                <a:path w="264320" h="21432">
                  <a:moveTo>
                    <a:pt x="0" y="21431"/>
                  </a:moveTo>
                  <a:lnTo>
                    <a:pt x="97728" y="21431"/>
                  </a:lnTo>
                  <a:lnTo>
                    <a:pt x="103251" y="20637"/>
                  </a:lnTo>
                  <a:lnTo>
                    <a:pt x="109315" y="19314"/>
                  </a:lnTo>
                  <a:lnTo>
                    <a:pt x="115739" y="17638"/>
                  </a:lnTo>
                  <a:lnTo>
                    <a:pt x="121610" y="16521"/>
                  </a:lnTo>
                  <a:lnTo>
                    <a:pt x="127111" y="15777"/>
                  </a:lnTo>
                  <a:lnTo>
                    <a:pt x="132365" y="15280"/>
                  </a:lnTo>
                  <a:lnTo>
                    <a:pt x="138250" y="14949"/>
                  </a:lnTo>
                  <a:lnTo>
                    <a:pt x="144554" y="14728"/>
                  </a:lnTo>
                  <a:lnTo>
                    <a:pt x="2643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13"/>
            <p:cNvSpPr/>
            <p:nvPr/>
          </p:nvSpPr>
          <p:spPr>
            <a:xfrm>
              <a:off x="4693747" y="1414462"/>
              <a:ext cx="255842" cy="435770"/>
            </a:xfrm>
            <a:custGeom>
              <a:avLst/>
              <a:gdLst/>
              <a:ahLst/>
              <a:cxnLst/>
              <a:rect l="0" t="0" r="0" b="0"/>
              <a:pathLst>
                <a:path w="255842" h="435770">
                  <a:moveTo>
                    <a:pt x="171146" y="0"/>
                  </a:moveTo>
                  <a:lnTo>
                    <a:pt x="171146" y="6151"/>
                  </a:lnTo>
                  <a:lnTo>
                    <a:pt x="165443" y="12651"/>
                  </a:lnTo>
                  <a:lnTo>
                    <a:pt x="154354" y="23911"/>
                  </a:lnTo>
                  <a:lnTo>
                    <a:pt x="147543" y="28619"/>
                  </a:lnTo>
                  <a:lnTo>
                    <a:pt x="143505" y="30985"/>
                  </a:lnTo>
                  <a:lnTo>
                    <a:pt x="136901" y="37848"/>
                  </a:lnTo>
                  <a:lnTo>
                    <a:pt x="131320" y="45396"/>
                  </a:lnTo>
                  <a:lnTo>
                    <a:pt x="126194" y="51397"/>
                  </a:lnTo>
                  <a:lnTo>
                    <a:pt x="119153" y="58826"/>
                  </a:lnTo>
                  <a:lnTo>
                    <a:pt x="115053" y="63030"/>
                  </a:lnTo>
                  <a:lnTo>
                    <a:pt x="110732" y="66626"/>
                  </a:lnTo>
                  <a:lnTo>
                    <a:pt x="106264" y="69818"/>
                  </a:lnTo>
                  <a:lnTo>
                    <a:pt x="101698" y="72739"/>
                  </a:lnTo>
                  <a:lnTo>
                    <a:pt x="94508" y="80218"/>
                  </a:lnTo>
                  <a:lnTo>
                    <a:pt x="88666" y="88834"/>
                  </a:lnTo>
                  <a:lnTo>
                    <a:pt x="83424" y="97955"/>
                  </a:lnTo>
                  <a:lnTo>
                    <a:pt x="76331" y="107300"/>
                  </a:lnTo>
                  <a:lnTo>
                    <a:pt x="68682" y="115951"/>
                  </a:lnTo>
                  <a:lnTo>
                    <a:pt x="62636" y="122442"/>
                  </a:lnTo>
                  <a:lnTo>
                    <a:pt x="54769" y="134351"/>
                  </a:lnTo>
                  <a:lnTo>
                    <a:pt x="47412" y="147934"/>
                  </a:lnTo>
                  <a:lnTo>
                    <a:pt x="40205" y="162013"/>
                  </a:lnTo>
                  <a:lnTo>
                    <a:pt x="36227" y="171509"/>
                  </a:lnTo>
                  <a:lnTo>
                    <a:pt x="25457" y="198993"/>
                  </a:lnTo>
                  <a:lnTo>
                    <a:pt x="21633" y="210449"/>
                  </a:lnTo>
                  <a:lnTo>
                    <a:pt x="19083" y="219675"/>
                  </a:lnTo>
                  <a:lnTo>
                    <a:pt x="17384" y="227412"/>
                  </a:lnTo>
                  <a:lnTo>
                    <a:pt x="13378" y="240243"/>
                  </a:lnTo>
                  <a:lnTo>
                    <a:pt x="9746" y="251237"/>
                  </a:lnTo>
                  <a:lnTo>
                    <a:pt x="8131" y="261415"/>
                  </a:lnTo>
                  <a:lnTo>
                    <a:pt x="7414" y="271231"/>
                  </a:lnTo>
                  <a:lnTo>
                    <a:pt x="7223" y="276070"/>
                  </a:lnTo>
                  <a:lnTo>
                    <a:pt x="4894" y="285681"/>
                  </a:lnTo>
                  <a:lnTo>
                    <a:pt x="2007" y="295245"/>
                  </a:lnTo>
                  <a:lnTo>
                    <a:pt x="723" y="304786"/>
                  </a:lnTo>
                  <a:lnTo>
                    <a:pt x="153" y="314319"/>
                  </a:lnTo>
                  <a:lnTo>
                    <a:pt x="0" y="319084"/>
                  </a:lnTo>
                  <a:lnTo>
                    <a:pt x="693" y="323054"/>
                  </a:lnTo>
                  <a:lnTo>
                    <a:pt x="4666" y="333227"/>
                  </a:lnTo>
                  <a:lnTo>
                    <a:pt x="6990" y="345943"/>
                  </a:lnTo>
                  <a:lnTo>
                    <a:pt x="10346" y="355100"/>
                  </a:lnTo>
                  <a:lnTo>
                    <a:pt x="14484" y="362345"/>
                  </a:lnTo>
                  <a:lnTo>
                    <a:pt x="18175" y="368211"/>
                  </a:lnTo>
                  <a:lnTo>
                    <a:pt x="22661" y="380561"/>
                  </a:lnTo>
                  <a:lnTo>
                    <a:pt x="26572" y="388213"/>
                  </a:lnTo>
                  <a:lnTo>
                    <a:pt x="30956" y="394260"/>
                  </a:lnTo>
                  <a:lnTo>
                    <a:pt x="37667" y="399593"/>
                  </a:lnTo>
                  <a:lnTo>
                    <a:pt x="45147" y="404610"/>
                  </a:lnTo>
                  <a:lnTo>
                    <a:pt x="51118" y="409485"/>
                  </a:lnTo>
                  <a:lnTo>
                    <a:pt x="58941" y="416692"/>
                  </a:lnTo>
                  <a:lnTo>
                    <a:pt x="62211" y="418288"/>
                  </a:lnTo>
                  <a:lnTo>
                    <a:pt x="74399" y="421329"/>
                  </a:lnTo>
                  <a:lnTo>
                    <a:pt x="78867" y="422967"/>
                  </a:lnTo>
                  <a:lnTo>
                    <a:pt x="83433" y="424853"/>
                  </a:lnTo>
                  <a:lnTo>
                    <a:pt x="90623" y="426949"/>
                  </a:lnTo>
                  <a:lnTo>
                    <a:pt x="97259" y="427880"/>
                  </a:lnTo>
                  <a:lnTo>
                    <a:pt x="101250" y="428129"/>
                  </a:lnTo>
                  <a:lnTo>
                    <a:pt x="105499" y="428294"/>
                  </a:lnTo>
                  <a:lnTo>
                    <a:pt x="109919" y="429198"/>
                  </a:lnTo>
                  <a:lnTo>
                    <a:pt x="114453" y="430594"/>
                  </a:lnTo>
                  <a:lnTo>
                    <a:pt x="119063" y="432319"/>
                  </a:lnTo>
                  <a:lnTo>
                    <a:pt x="126302" y="434236"/>
                  </a:lnTo>
                  <a:lnTo>
                    <a:pt x="132960" y="435088"/>
                  </a:lnTo>
                  <a:lnTo>
                    <a:pt x="136957" y="435315"/>
                  </a:lnTo>
                  <a:lnTo>
                    <a:pt x="141210" y="435466"/>
                  </a:lnTo>
                  <a:lnTo>
                    <a:pt x="144839" y="434773"/>
                  </a:lnTo>
                  <a:lnTo>
                    <a:pt x="150987" y="431887"/>
                  </a:lnTo>
                  <a:lnTo>
                    <a:pt x="158483" y="430075"/>
                  </a:lnTo>
                  <a:lnTo>
                    <a:pt x="166312" y="429270"/>
                  </a:lnTo>
                  <a:lnTo>
                    <a:pt x="172438" y="428912"/>
                  </a:lnTo>
                  <a:lnTo>
                    <a:pt x="179922" y="426636"/>
                  </a:lnTo>
                  <a:lnTo>
                    <a:pt x="187747" y="422978"/>
                  </a:lnTo>
                  <a:lnTo>
                    <a:pt x="193870" y="418707"/>
                  </a:lnTo>
                  <a:lnTo>
                    <a:pt x="201780" y="411840"/>
                  </a:lnTo>
                  <a:lnTo>
                    <a:pt x="208839" y="407142"/>
                  </a:lnTo>
                  <a:lnTo>
                    <a:pt x="216474" y="402408"/>
                  </a:lnTo>
                  <a:lnTo>
                    <a:pt x="222513" y="397659"/>
                  </a:lnTo>
                  <a:lnTo>
                    <a:pt x="230375" y="390522"/>
                  </a:lnTo>
                  <a:lnTo>
                    <a:pt x="237732" y="379588"/>
                  </a:lnTo>
                  <a:lnTo>
                    <a:pt x="244938" y="370087"/>
                  </a:lnTo>
                  <a:lnTo>
                    <a:pt x="247600" y="364773"/>
                  </a:lnTo>
                  <a:lnTo>
                    <a:pt x="248781" y="358971"/>
                  </a:lnTo>
                  <a:lnTo>
                    <a:pt x="249307" y="351101"/>
                  </a:lnTo>
                  <a:lnTo>
                    <a:pt x="250241" y="347574"/>
                  </a:lnTo>
                  <a:lnTo>
                    <a:pt x="254554" y="338023"/>
                  </a:lnTo>
                  <a:lnTo>
                    <a:pt x="255841" y="329885"/>
                  </a:lnTo>
                  <a:lnTo>
                    <a:pt x="255391" y="326286"/>
                  </a:lnTo>
                  <a:lnTo>
                    <a:pt x="254297" y="323092"/>
                  </a:lnTo>
                  <a:lnTo>
                    <a:pt x="251759" y="317428"/>
                  </a:lnTo>
                  <a:lnTo>
                    <a:pt x="250329" y="309776"/>
                  </a:lnTo>
                  <a:lnTo>
                    <a:pt x="249995" y="304895"/>
                  </a:lnTo>
                  <a:lnTo>
                    <a:pt x="249113" y="302482"/>
                  </a:lnTo>
                  <a:lnTo>
                    <a:pt x="246015" y="297684"/>
                  </a:lnTo>
                  <a:lnTo>
                    <a:pt x="239808" y="290521"/>
                  </a:lnTo>
                  <a:lnTo>
                    <a:pt x="232942" y="283371"/>
                  </a:lnTo>
                  <a:lnTo>
                    <a:pt x="231393" y="280989"/>
                  </a:lnTo>
                  <a:lnTo>
                    <a:pt x="229673" y="276226"/>
                  </a:lnTo>
                  <a:lnTo>
                    <a:pt x="228421" y="274638"/>
                  </a:lnTo>
                  <a:lnTo>
                    <a:pt x="226792" y="273579"/>
                  </a:lnTo>
                  <a:lnTo>
                    <a:pt x="222071" y="271610"/>
                  </a:lnTo>
                  <a:lnTo>
                    <a:pt x="214682" y="268088"/>
                  </a:lnTo>
                  <a:lnTo>
                    <a:pt x="210489" y="266832"/>
                  </a:lnTo>
                  <a:lnTo>
                    <a:pt x="206106" y="265994"/>
                  </a:lnTo>
                  <a:lnTo>
                    <a:pt x="201596" y="265436"/>
                  </a:lnTo>
                  <a:lnTo>
                    <a:pt x="194470" y="264815"/>
                  </a:lnTo>
                  <a:lnTo>
                    <a:pt x="187862" y="264539"/>
                  </a:lnTo>
                  <a:lnTo>
                    <a:pt x="179634" y="264417"/>
                  </a:lnTo>
                  <a:lnTo>
                    <a:pt x="170455" y="266765"/>
                  </a:lnTo>
                  <a:lnTo>
                    <a:pt x="157985" y="270712"/>
                  </a:lnTo>
                  <a:lnTo>
                    <a:pt x="143322" y="275725"/>
                  </a:lnTo>
                  <a:lnTo>
                    <a:pt x="132753" y="279860"/>
                  </a:lnTo>
                  <a:lnTo>
                    <a:pt x="124913" y="283411"/>
                  </a:lnTo>
                  <a:lnTo>
                    <a:pt x="118894" y="286572"/>
                  </a:lnTo>
                  <a:lnTo>
                    <a:pt x="114086" y="290267"/>
                  </a:lnTo>
                  <a:lnTo>
                    <a:pt x="106628" y="298605"/>
                  </a:lnTo>
                  <a:lnTo>
                    <a:pt x="102784" y="305486"/>
                  </a:lnTo>
                  <a:lnTo>
                    <a:pt x="98503" y="315939"/>
                  </a:lnTo>
                  <a:lnTo>
                    <a:pt x="94411" y="323774"/>
                  </a:lnTo>
                  <a:lnTo>
                    <a:pt x="89946" y="329902"/>
                  </a:lnTo>
                  <a:lnTo>
                    <a:pt x="88438" y="333441"/>
                  </a:lnTo>
                  <a:lnTo>
                    <a:pt x="86762" y="341606"/>
                  </a:lnTo>
                  <a:lnTo>
                    <a:pt x="85819" y="355129"/>
                  </a:lnTo>
                  <a:lnTo>
                    <a:pt x="85500" y="368217"/>
                  </a:lnTo>
                  <a:lnTo>
                    <a:pt x="85457" y="373467"/>
                  </a:lnTo>
                  <a:lnTo>
                    <a:pt x="84651" y="375978"/>
                  </a:lnTo>
                  <a:lnTo>
                    <a:pt x="81639" y="380885"/>
                  </a:lnTo>
                  <a:lnTo>
                    <a:pt x="81313" y="383304"/>
                  </a:lnTo>
                  <a:lnTo>
                    <a:pt x="81889" y="385711"/>
                  </a:lnTo>
                  <a:lnTo>
                    <a:pt x="83851" y="390502"/>
                  </a:lnTo>
                  <a:lnTo>
                    <a:pt x="84956" y="397662"/>
                  </a:lnTo>
                  <a:lnTo>
                    <a:pt x="85215" y="402428"/>
                  </a:lnTo>
                  <a:lnTo>
                    <a:pt x="86077" y="404811"/>
                  </a:lnTo>
                  <a:lnTo>
                    <a:pt x="90290" y="411956"/>
                  </a:lnTo>
                  <a:lnTo>
                    <a:pt x="92685" y="419100"/>
                  </a:lnTo>
                  <a:lnTo>
                    <a:pt x="99388" y="428207"/>
                  </a:lnTo>
                  <a:lnTo>
                    <a:pt x="99701" y="435464"/>
                  </a:lnTo>
                  <a:lnTo>
                    <a:pt x="106851" y="435769"/>
                  </a:lnTo>
                  <a:lnTo>
                    <a:pt x="106852" y="431977"/>
                  </a:lnTo>
                  <a:lnTo>
                    <a:pt x="106058" y="430859"/>
                  </a:lnTo>
                  <a:lnTo>
                    <a:pt x="104736" y="430114"/>
                  </a:lnTo>
                  <a:lnTo>
                    <a:pt x="99709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14"/>
            <p:cNvSpPr/>
            <p:nvPr/>
          </p:nvSpPr>
          <p:spPr>
            <a:xfrm>
              <a:off x="5079206" y="1557424"/>
              <a:ext cx="292895" cy="278520"/>
            </a:xfrm>
            <a:custGeom>
              <a:avLst/>
              <a:gdLst/>
              <a:ahLst/>
              <a:cxnLst/>
              <a:rect l="0" t="0" r="0" b="0"/>
              <a:pathLst>
                <a:path w="292895" h="278520">
                  <a:moveTo>
                    <a:pt x="0" y="7057"/>
                  </a:moveTo>
                  <a:lnTo>
                    <a:pt x="0" y="0"/>
                  </a:lnTo>
                  <a:lnTo>
                    <a:pt x="0" y="6970"/>
                  </a:lnTo>
                  <a:lnTo>
                    <a:pt x="7276" y="14327"/>
                  </a:lnTo>
                  <a:lnTo>
                    <a:pt x="23911" y="30967"/>
                  </a:lnTo>
                  <a:lnTo>
                    <a:pt x="25465" y="33316"/>
                  </a:lnTo>
                  <a:lnTo>
                    <a:pt x="28447" y="40414"/>
                  </a:lnTo>
                  <a:lnTo>
                    <a:pt x="34005" y="47544"/>
                  </a:lnTo>
                  <a:lnTo>
                    <a:pt x="38397" y="52303"/>
                  </a:lnTo>
                  <a:lnTo>
                    <a:pt x="45111" y="57064"/>
                  </a:lnTo>
                  <a:lnTo>
                    <a:pt x="52593" y="61826"/>
                  </a:lnTo>
                  <a:lnTo>
                    <a:pt x="58564" y="66588"/>
                  </a:lnTo>
                  <a:lnTo>
                    <a:pt x="60474" y="68969"/>
                  </a:lnTo>
                  <a:lnTo>
                    <a:pt x="61747" y="71351"/>
                  </a:lnTo>
                  <a:lnTo>
                    <a:pt x="62596" y="73732"/>
                  </a:lnTo>
                  <a:lnTo>
                    <a:pt x="67772" y="80611"/>
                  </a:lnTo>
                  <a:lnTo>
                    <a:pt x="74571" y="88166"/>
                  </a:lnTo>
                  <a:lnTo>
                    <a:pt x="80239" y="94170"/>
                  </a:lnTo>
                  <a:lnTo>
                    <a:pt x="85403" y="101601"/>
                  </a:lnTo>
                  <a:lnTo>
                    <a:pt x="90345" y="109401"/>
                  </a:lnTo>
                  <a:lnTo>
                    <a:pt x="95187" y="115514"/>
                  </a:lnTo>
                  <a:lnTo>
                    <a:pt x="102101" y="122993"/>
                  </a:lnTo>
                  <a:lnTo>
                    <a:pt x="109672" y="131609"/>
                  </a:lnTo>
                  <a:lnTo>
                    <a:pt x="112802" y="136129"/>
                  </a:lnTo>
                  <a:lnTo>
                    <a:pt x="115683" y="140730"/>
                  </a:lnTo>
                  <a:lnTo>
                    <a:pt x="119191" y="145385"/>
                  </a:lnTo>
                  <a:lnTo>
                    <a:pt x="123117" y="150076"/>
                  </a:lnTo>
                  <a:lnTo>
                    <a:pt x="130918" y="158727"/>
                  </a:lnTo>
                  <a:lnTo>
                    <a:pt x="137032" y="165218"/>
                  </a:lnTo>
                  <a:lnTo>
                    <a:pt x="172516" y="200996"/>
                  </a:lnTo>
                  <a:lnTo>
                    <a:pt x="180126" y="206494"/>
                  </a:lnTo>
                  <a:lnTo>
                    <a:pt x="184378" y="209071"/>
                  </a:lnTo>
                  <a:lnTo>
                    <a:pt x="191219" y="216168"/>
                  </a:lnTo>
                  <a:lnTo>
                    <a:pt x="194154" y="220283"/>
                  </a:lnTo>
                  <a:lnTo>
                    <a:pt x="201649" y="226972"/>
                  </a:lnTo>
                  <a:lnTo>
                    <a:pt x="210272" y="232590"/>
                  </a:lnTo>
                  <a:lnTo>
                    <a:pt x="219396" y="237734"/>
                  </a:lnTo>
                  <a:lnTo>
                    <a:pt x="226626" y="242665"/>
                  </a:lnTo>
                  <a:lnTo>
                    <a:pt x="235159" y="249904"/>
                  </a:lnTo>
                  <a:lnTo>
                    <a:pt x="242714" y="257076"/>
                  </a:lnTo>
                  <a:lnTo>
                    <a:pt x="248367" y="261845"/>
                  </a:lnTo>
                  <a:lnTo>
                    <a:pt x="256171" y="266611"/>
                  </a:lnTo>
                  <a:lnTo>
                    <a:pt x="261268" y="268993"/>
                  </a:lnTo>
                  <a:lnTo>
                    <a:pt x="267047" y="271375"/>
                  </a:lnTo>
                  <a:lnTo>
                    <a:pt x="282055" y="277108"/>
                  </a:lnTo>
                  <a:lnTo>
                    <a:pt x="290918" y="278334"/>
                  </a:lnTo>
                  <a:lnTo>
                    <a:pt x="292894" y="2785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15"/>
            <p:cNvSpPr/>
            <p:nvPr/>
          </p:nvSpPr>
          <p:spPr>
            <a:xfrm>
              <a:off x="5114925" y="1607343"/>
              <a:ext cx="157163" cy="221458"/>
            </a:xfrm>
            <a:custGeom>
              <a:avLst/>
              <a:gdLst/>
              <a:ahLst/>
              <a:cxnLst/>
              <a:rect l="0" t="0" r="0" b="0"/>
              <a:pathLst>
                <a:path w="157163" h="221458">
                  <a:moveTo>
                    <a:pt x="157162" y="0"/>
                  </a:moveTo>
                  <a:lnTo>
                    <a:pt x="153370" y="0"/>
                  </a:lnTo>
                  <a:lnTo>
                    <a:pt x="152253" y="794"/>
                  </a:lnTo>
                  <a:lnTo>
                    <a:pt x="151508" y="2117"/>
                  </a:lnTo>
                  <a:lnTo>
                    <a:pt x="151011" y="3793"/>
                  </a:lnTo>
                  <a:lnTo>
                    <a:pt x="148343" y="7771"/>
                  </a:lnTo>
                  <a:lnTo>
                    <a:pt x="144511" y="12185"/>
                  </a:lnTo>
                  <a:lnTo>
                    <a:pt x="140162" y="16793"/>
                  </a:lnTo>
                  <a:lnTo>
                    <a:pt x="138686" y="19133"/>
                  </a:lnTo>
                  <a:lnTo>
                    <a:pt x="137044" y="23849"/>
                  </a:lnTo>
                  <a:lnTo>
                    <a:pt x="134198" y="30708"/>
                  </a:lnTo>
                  <a:lnTo>
                    <a:pt x="132327" y="34760"/>
                  </a:lnTo>
                  <a:lnTo>
                    <a:pt x="129494" y="39048"/>
                  </a:lnTo>
                  <a:lnTo>
                    <a:pt x="126017" y="43495"/>
                  </a:lnTo>
                  <a:lnTo>
                    <a:pt x="122111" y="48047"/>
                  </a:lnTo>
                  <a:lnTo>
                    <a:pt x="118714" y="52669"/>
                  </a:lnTo>
                  <a:lnTo>
                    <a:pt x="115655" y="57338"/>
                  </a:lnTo>
                  <a:lnTo>
                    <a:pt x="112822" y="62038"/>
                  </a:lnTo>
                  <a:lnTo>
                    <a:pt x="105440" y="73610"/>
                  </a:lnTo>
                  <a:lnTo>
                    <a:pt x="101250" y="80030"/>
                  </a:lnTo>
                  <a:lnTo>
                    <a:pt x="96869" y="85897"/>
                  </a:lnTo>
                  <a:lnTo>
                    <a:pt x="92361" y="91396"/>
                  </a:lnTo>
                  <a:lnTo>
                    <a:pt x="87767" y="96649"/>
                  </a:lnTo>
                  <a:lnTo>
                    <a:pt x="83117" y="102533"/>
                  </a:lnTo>
                  <a:lnTo>
                    <a:pt x="78430" y="108837"/>
                  </a:lnTo>
                  <a:lnTo>
                    <a:pt x="73718" y="115421"/>
                  </a:lnTo>
                  <a:lnTo>
                    <a:pt x="69783" y="121397"/>
                  </a:lnTo>
                  <a:lnTo>
                    <a:pt x="66366" y="126969"/>
                  </a:lnTo>
                  <a:lnTo>
                    <a:pt x="63294" y="132271"/>
                  </a:lnTo>
                  <a:lnTo>
                    <a:pt x="57763" y="142396"/>
                  </a:lnTo>
                  <a:lnTo>
                    <a:pt x="55178" y="147318"/>
                  </a:lnTo>
                  <a:lnTo>
                    <a:pt x="51866" y="152187"/>
                  </a:lnTo>
                  <a:lnTo>
                    <a:pt x="48071" y="157021"/>
                  </a:lnTo>
                  <a:lnTo>
                    <a:pt x="43954" y="161831"/>
                  </a:lnTo>
                  <a:lnTo>
                    <a:pt x="40415" y="166625"/>
                  </a:lnTo>
                  <a:lnTo>
                    <a:pt x="37262" y="171408"/>
                  </a:lnTo>
                  <a:lnTo>
                    <a:pt x="34366" y="176185"/>
                  </a:lnTo>
                  <a:lnTo>
                    <a:pt x="31642" y="180957"/>
                  </a:lnTo>
                  <a:lnTo>
                    <a:pt x="26498" y="190492"/>
                  </a:lnTo>
                  <a:lnTo>
                    <a:pt x="23222" y="194464"/>
                  </a:lnTo>
                  <a:lnTo>
                    <a:pt x="19449" y="197905"/>
                  </a:lnTo>
                  <a:lnTo>
                    <a:pt x="15347" y="200993"/>
                  </a:lnTo>
                  <a:lnTo>
                    <a:pt x="12613" y="203845"/>
                  </a:lnTo>
                  <a:lnTo>
                    <a:pt x="10790" y="206541"/>
                  </a:lnTo>
                  <a:lnTo>
                    <a:pt x="9574" y="209131"/>
                  </a:lnTo>
                  <a:lnTo>
                    <a:pt x="7970" y="210859"/>
                  </a:lnTo>
                  <a:lnTo>
                    <a:pt x="6107" y="212010"/>
                  </a:lnTo>
                  <a:lnTo>
                    <a:pt x="4071" y="212778"/>
                  </a:lnTo>
                  <a:lnTo>
                    <a:pt x="2714" y="214083"/>
                  </a:lnTo>
                  <a:lnTo>
                    <a:pt x="1809" y="215747"/>
                  </a:lnTo>
                  <a:lnTo>
                    <a:pt x="0" y="22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16"/>
            <p:cNvSpPr/>
            <p:nvPr/>
          </p:nvSpPr>
          <p:spPr>
            <a:xfrm>
              <a:off x="5450681" y="1435980"/>
              <a:ext cx="241771" cy="271340"/>
            </a:xfrm>
            <a:custGeom>
              <a:avLst/>
              <a:gdLst/>
              <a:ahLst/>
              <a:cxnLst/>
              <a:rect l="0" t="0" r="0" b="0"/>
              <a:pathLst>
                <a:path w="241771" h="271340">
                  <a:moveTo>
                    <a:pt x="164306" y="7057"/>
                  </a:moveTo>
                  <a:lnTo>
                    <a:pt x="171363" y="0"/>
                  </a:lnTo>
                  <a:lnTo>
                    <a:pt x="171424" y="3732"/>
                  </a:lnTo>
                  <a:lnTo>
                    <a:pt x="170639" y="4840"/>
                  </a:lnTo>
                  <a:lnTo>
                    <a:pt x="169322" y="5579"/>
                  </a:lnTo>
                  <a:lnTo>
                    <a:pt x="167650" y="6072"/>
                  </a:lnTo>
                  <a:lnTo>
                    <a:pt x="166536" y="7194"/>
                  </a:lnTo>
                  <a:lnTo>
                    <a:pt x="165793" y="8736"/>
                  </a:lnTo>
                  <a:lnTo>
                    <a:pt x="165297" y="10557"/>
                  </a:lnTo>
                  <a:lnTo>
                    <a:pt x="163379" y="11772"/>
                  </a:lnTo>
                  <a:lnTo>
                    <a:pt x="157015" y="13121"/>
                  </a:lnTo>
                  <a:lnTo>
                    <a:pt x="151012" y="15838"/>
                  </a:lnTo>
                  <a:lnTo>
                    <a:pt x="144904" y="19691"/>
                  </a:lnTo>
                  <a:lnTo>
                    <a:pt x="141052" y="21830"/>
                  </a:lnTo>
                  <a:lnTo>
                    <a:pt x="136898" y="24049"/>
                  </a:lnTo>
                  <a:lnTo>
                    <a:pt x="132540" y="25529"/>
                  </a:lnTo>
                  <a:lnTo>
                    <a:pt x="128048" y="26515"/>
                  </a:lnTo>
                  <a:lnTo>
                    <a:pt x="123465" y="27173"/>
                  </a:lnTo>
                  <a:lnTo>
                    <a:pt x="118822" y="28405"/>
                  </a:lnTo>
                  <a:lnTo>
                    <a:pt x="114140" y="30020"/>
                  </a:lnTo>
                  <a:lnTo>
                    <a:pt x="109431" y="31891"/>
                  </a:lnTo>
                  <a:lnTo>
                    <a:pt x="104704" y="33138"/>
                  </a:lnTo>
                  <a:lnTo>
                    <a:pt x="99965" y="33969"/>
                  </a:lnTo>
                  <a:lnTo>
                    <a:pt x="95219" y="34524"/>
                  </a:lnTo>
                  <a:lnTo>
                    <a:pt x="90467" y="35687"/>
                  </a:lnTo>
                  <a:lnTo>
                    <a:pt x="85711" y="37256"/>
                  </a:lnTo>
                  <a:lnTo>
                    <a:pt x="80953" y="39096"/>
                  </a:lnTo>
                  <a:lnTo>
                    <a:pt x="76194" y="40323"/>
                  </a:lnTo>
                  <a:lnTo>
                    <a:pt x="71434" y="41140"/>
                  </a:lnTo>
                  <a:lnTo>
                    <a:pt x="66672" y="41686"/>
                  </a:lnTo>
                  <a:lnTo>
                    <a:pt x="59266" y="42291"/>
                  </a:lnTo>
                  <a:lnTo>
                    <a:pt x="53328" y="42560"/>
                  </a:lnTo>
                  <a:lnTo>
                    <a:pt x="45522" y="42712"/>
                  </a:lnTo>
                  <a:lnTo>
                    <a:pt x="21736" y="42776"/>
                  </a:lnTo>
                  <a:lnTo>
                    <a:pt x="21635" y="46745"/>
                  </a:lnTo>
                  <a:lnTo>
                    <a:pt x="21458" y="81114"/>
                  </a:lnTo>
                  <a:lnTo>
                    <a:pt x="20655" y="85004"/>
                  </a:lnTo>
                  <a:lnTo>
                    <a:pt x="19327" y="87596"/>
                  </a:lnTo>
                  <a:lnTo>
                    <a:pt x="17647" y="89325"/>
                  </a:lnTo>
                  <a:lnTo>
                    <a:pt x="16527" y="92065"/>
                  </a:lnTo>
                  <a:lnTo>
                    <a:pt x="15283" y="99342"/>
                  </a:lnTo>
                  <a:lnTo>
                    <a:pt x="14484" y="106337"/>
                  </a:lnTo>
                  <a:lnTo>
                    <a:pt x="14326" y="114539"/>
                  </a:lnTo>
                  <a:lnTo>
                    <a:pt x="14287" y="135547"/>
                  </a:lnTo>
                  <a:lnTo>
                    <a:pt x="20438" y="135636"/>
                  </a:lnTo>
                  <a:lnTo>
                    <a:pt x="26938" y="130733"/>
                  </a:lnTo>
                  <a:lnTo>
                    <a:pt x="33559" y="128369"/>
                  </a:lnTo>
                  <a:lnTo>
                    <a:pt x="40547" y="122993"/>
                  </a:lnTo>
                  <a:lnTo>
                    <a:pt x="45273" y="118645"/>
                  </a:lnTo>
                  <a:lnTo>
                    <a:pt x="48439" y="117168"/>
                  </a:lnTo>
                  <a:lnTo>
                    <a:pt x="52136" y="116183"/>
                  </a:lnTo>
                  <a:lnTo>
                    <a:pt x="56189" y="115526"/>
                  </a:lnTo>
                  <a:lnTo>
                    <a:pt x="61272" y="114295"/>
                  </a:lnTo>
                  <a:lnTo>
                    <a:pt x="67041" y="112680"/>
                  </a:lnTo>
                  <a:lnTo>
                    <a:pt x="73270" y="110810"/>
                  </a:lnTo>
                  <a:lnTo>
                    <a:pt x="78215" y="108769"/>
                  </a:lnTo>
                  <a:lnTo>
                    <a:pt x="82306" y="106615"/>
                  </a:lnTo>
                  <a:lnTo>
                    <a:pt x="85827" y="104386"/>
                  </a:lnTo>
                  <a:lnTo>
                    <a:pt x="90555" y="102899"/>
                  </a:lnTo>
                  <a:lnTo>
                    <a:pt x="96089" y="101908"/>
                  </a:lnTo>
                  <a:lnTo>
                    <a:pt x="102159" y="101247"/>
                  </a:lnTo>
                  <a:lnTo>
                    <a:pt x="107794" y="100013"/>
                  </a:lnTo>
                  <a:lnTo>
                    <a:pt x="113138" y="98396"/>
                  </a:lnTo>
                  <a:lnTo>
                    <a:pt x="118287" y="96525"/>
                  </a:lnTo>
                  <a:lnTo>
                    <a:pt x="124102" y="95277"/>
                  </a:lnTo>
                  <a:lnTo>
                    <a:pt x="130360" y="94446"/>
                  </a:lnTo>
                  <a:lnTo>
                    <a:pt x="136913" y="93891"/>
                  </a:lnTo>
                  <a:lnTo>
                    <a:pt x="142869" y="93521"/>
                  </a:lnTo>
                  <a:lnTo>
                    <a:pt x="153721" y="93111"/>
                  </a:lnTo>
                  <a:lnTo>
                    <a:pt x="168755" y="92879"/>
                  </a:lnTo>
                  <a:lnTo>
                    <a:pt x="183263" y="92811"/>
                  </a:lnTo>
                  <a:lnTo>
                    <a:pt x="188057" y="93595"/>
                  </a:lnTo>
                  <a:lnTo>
                    <a:pt x="192840" y="94911"/>
                  </a:lnTo>
                  <a:lnTo>
                    <a:pt x="197616" y="96583"/>
                  </a:lnTo>
                  <a:lnTo>
                    <a:pt x="205040" y="100557"/>
                  </a:lnTo>
                  <a:lnTo>
                    <a:pt x="210985" y="104969"/>
                  </a:lnTo>
                  <a:lnTo>
                    <a:pt x="216273" y="109575"/>
                  </a:lnTo>
                  <a:lnTo>
                    <a:pt x="223713" y="116631"/>
                  </a:lnTo>
                  <a:lnTo>
                    <a:pt x="228545" y="123490"/>
                  </a:lnTo>
                  <a:lnTo>
                    <a:pt x="230945" y="127542"/>
                  </a:lnTo>
                  <a:lnTo>
                    <a:pt x="232544" y="131830"/>
                  </a:lnTo>
                  <a:lnTo>
                    <a:pt x="233611" y="136277"/>
                  </a:lnTo>
                  <a:lnTo>
                    <a:pt x="234321" y="140828"/>
                  </a:lnTo>
                  <a:lnTo>
                    <a:pt x="235589" y="145450"/>
                  </a:lnTo>
                  <a:lnTo>
                    <a:pt x="237229" y="150119"/>
                  </a:lnTo>
                  <a:lnTo>
                    <a:pt x="239115" y="154819"/>
                  </a:lnTo>
                  <a:lnTo>
                    <a:pt x="240373" y="159540"/>
                  </a:lnTo>
                  <a:lnTo>
                    <a:pt x="241211" y="164275"/>
                  </a:lnTo>
                  <a:lnTo>
                    <a:pt x="241770" y="169019"/>
                  </a:lnTo>
                  <a:lnTo>
                    <a:pt x="241349" y="173769"/>
                  </a:lnTo>
                  <a:lnTo>
                    <a:pt x="240274" y="178523"/>
                  </a:lnTo>
                  <a:lnTo>
                    <a:pt x="238764" y="183281"/>
                  </a:lnTo>
                  <a:lnTo>
                    <a:pt x="236964" y="188039"/>
                  </a:lnTo>
                  <a:lnTo>
                    <a:pt x="234970" y="192799"/>
                  </a:lnTo>
                  <a:lnTo>
                    <a:pt x="232846" y="197560"/>
                  </a:lnTo>
                  <a:lnTo>
                    <a:pt x="229843" y="202322"/>
                  </a:lnTo>
                  <a:lnTo>
                    <a:pt x="226254" y="207083"/>
                  </a:lnTo>
                  <a:lnTo>
                    <a:pt x="222274" y="211845"/>
                  </a:lnTo>
                  <a:lnTo>
                    <a:pt x="218032" y="215814"/>
                  </a:lnTo>
                  <a:lnTo>
                    <a:pt x="213617" y="219253"/>
                  </a:lnTo>
                  <a:lnTo>
                    <a:pt x="209087" y="222340"/>
                  </a:lnTo>
                  <a:lnTo>
                    <a:pt x="201935" y="230003"/>
                  </a:lnTo>
                  <a:lnTo>
                    <a:pt x="198917" y="234269"/>
                  </a:lnTo>
                  <a:lnTo>
                    <a:pt x="195318" y="237907"/>
                  </a:lnTo>
                  <a:lnTo>
                    <a:pt x="191331" y="241125"/>
                  </a:lnTo>
                  <a:lnTo>
                    <a:pt x="187085" y="244065"/>
                  </a:lnTo>
                  <a:lnTo>
                    <a:pt x="182667" y="246819"/>
                  </a:lnTo>
                  <a:lnTo>
                    <a:pt x="178135" y="249448"/>
                  </a:lnTo>
                  <a:lnTo>
                    <a:pt x="168865" y="254486"/>
                  </a:lnTo>
                  <a:lnTo>
                    <a:pt x="149979" y="264188"/>
                  </a:lnTo>
                  <a:lnTo>
                    <a:pt x="145229" y="266584"/>
                  </a:lnTo>
                  <a:lnTo>
                    <a:pt x="140476" y="268181"/>
                  </a:lnTo>
                  <a:lnTo>
                    <a:pt x="135720" y="269246"/>
                  </a:lnTo>
                  <a:lnTo>
                    <a:pt x="130961" y="269956"/>
                  </a:lnTo>
                  <a:lnTo>
                    <a:pt x="125407" y="270429"/>
                  </a:lnTo>
                  <a:lnTo>
                    <a:pt x="119324" y="270745"/>
                  </a:lnTo>
                  <a:lnTo>
                    <a:pt x="107008" y="271095"/>
                  </a:lnTo>
                  <a:lnTo>
                    <a:pt x="81257" y="271339"/>
                  </a:lnTo>
                  <a:lnTo>
                    <a:pt x="71634" y="269764"/>
                  </a:lnTo>
                  <a:lnTo>
                    <a:pt x="58869" y="267126"/>
                  </a:lnTo>
                  <a:lnTo>
                    <a:pt x="44008" y="263780"/>
                  </a:lnTo>
                  <a:lnTo>
                    <a:pt x="33307" y="261550"/>
                  </a:lnTo>
                  <a:lnTo>
                    <a:pt x="25380" y="260062"/>
                  </a:lnTo>
                  <a:lnTo>
                    <a:pt x="10746" y="257676"/>
                  </a:lnTo>
                  <a:lnTo>
                    <a:pt x="4419" y="257262"/>
                  </a:lnTo>
                  <a:lnTo>
                    <a:pt x="0" y="2570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17"/>
            <p:cNvSpPr/>
            <p:nvPr/>
          </p:nvSpPr>
          <p:spPr>
            <a:xfrm>
              <a:off x="5793581" y="1614487"/>
              <a:ext cx="228485" cy="400011"/>
            </a:xfrm>
            <a:custGeom>
              <a:avLst/>
              <a:gdLst/>
              <a:ahLst/>
              <a:cxnLst/>
              <a:rect l="0" t="0" r="0" b="0"/>
              <a:pathLst>
                <a:path w="228485" h="400011">
                  <a:moveTo>
                    <a:pt x="28575" y="0"/>
                  </a:moveTo>
                  <a:lnTo>
                    <a:pt x="22424" y="0"/>
                  </a:lnTo>
                  <a:lnTo>
                    <a:pt x="25518" y="0"/>
                  </a:lnTo>
                  <a:lnTo>
                    <a:pt x="26537" y="794"/>
                  </a:lnTo>
                  <a:lnTo>
                    <a:pt x="27216" y="2117"/>
                  </a:lnTo>
                  <a:lnTo>
                    <a:pt x="27971" y="5703"/>
                  </a:lnTo>
                  <a:lnTo>
                    <a:pt x="28496" y="16793"/>
                  </a:lnTo>
                  <a:lnTo>
                    <a:pt x="27728" y="19133"/>
                  </a:lnTo>
                  <a:lnTo>
                    <a:pt x="24759" y="23849"/>
                  </a:lnTo>
                  <a:lnTo>
                    <a:pt x="22910" y="30708"/>
                  </a:lnTo>
                  <a:lnTo>
                    <a:pt x="21295" y="39048"/>
                  </a:lnTo>
                  <a:lnTo>
                    <a:pt x="17931" y="48046"/>
                  </a:lnTo>
                  <a:lnTo>
                    <a:pt x="15907" y="57337"/>
                  </a:lnTo>
                  <a:lnTo>
                    <a:pt x="15367" y="62037"/>
                  </a:lnTo>
                  <a:lnTo>
                    <a:pt x="15801" y="71521"/>
                  </a:lnTo>
                  <a:lnTo>
                    <a:pt x="16884" y="84193"/>
                  </a:lnTo>
                  <a:lnTo>
                    <a:pt x="18399" y="98991"/>
                  </a:lnTo>
                  <a:lnTo>
                    <a:pt x="20204" y="110444"/>
                  </a:lnTo>
                  <a:lnTo>
                    <a:pt x="22200" y="119667"/>
                  </a:lnTo>
                  <a:lnTo>
                    <a:pt x="24326" y="127403"/>
                  </a:lnTo>
                  <a:lnTo>
                    <a:pt x="26686" y="138115"/>
                  </a:lnTo>
                  <a:lnTo>
                    <a:pt x="27316" y="142083"/>
                  </a:lnTo>
                  <a:lnTo>
                    <a:pt x="29323" y="145522"/>
                  </a:lnTo>
                  <a:lnTo>
                    <a:pt x="35786" y="151460"/>
                  </a:lnTo>
                  <a:lnTo>
                    <a:pt x="41834" y="156745"/>
                  </a:lnTo>
                  <a:lnTo>
                    <a:pt x="47168" y="161739"/>
                  </a:lnTo>
                  <a:lnTo>
                    <a:pt x="52185" y="166605"/>
                  </a:lnTo>
                  <a:lnTo>
                    <a:pt x="54633" y="168220"/>
                  </a:lnTo>
                  <a:lnTo>
                    <a:pt x="59471" y="170014"/>
                  </a:lnTo>
                  <a:lnTo>
                    <a:pt x="66383" y="170812"/>
                  </a:lnTo>
                  <a:lnTo>
                    <a:pt x="70449" y="171025"/>
                  </a:lnTo>
                  <a:lnTo>
                    <a:pt x="79201" y="171261"/>
                  </a:lnTo>
                  <a:lnTo>
                    <a:pt x="98219" y="171439"/>
                  </a:lnTo>
                  <a:lnTo>
                    <a:pt x="103449" y="169329"/>
                  </a:lnTo>
                  <a:lnTo>
                    <a:pt x="111065" y="165745"/>
                  </a:lnTo>
                  <a:lnTo>
                    <a:pt x="119741" y="161506"/>
                  </a:lnTo>
                  <a:lnTo>
                    <a:pt x="126773" y="156976"/>
                  </a:lnTo>
                  <a:lnTo>
                    <a:pt x="132543" y="152317"/>
                  </a:lnTo>
                  <a:lnTo>
                    <a:pt x="137754" y="147601"/>
                  </a:lnTo>
                  <a:lnTo>
                    <a:pt x="142716" y="140742"/>
                  </a:lnTo>
                  <a:lnTo>
                    <a:pt x="147566" y="132402"/>
                  </a:lnTo>
                  <a:lnTo>
                    <a:pt x="152368" y="123404"/>
                  </a:lnTo>
                  <a:lnTo>
                    <a:pt x="157148" y="116230"/>
                  </a:lnTo>
                  <a:lnTo>
                    <a:pt x="161919" y="109601"/>
                  </a:lnTo>
                  <a:lnTo>
                    <a:pt x="166685" y="101364"/>
                  </a:lnTo>
                  <a:lnTo>
                    <a:pt x="171449" y="92411"/>
                  </a:lnTo>
                  <a:lnTo>
                    <a:pt x="180975" y="73728"/>
                  </a:lnTo>
                  <a:lnTo>
                    <a:pt x="183620" y="66370"/>
                  </a:lnTo>
                  <a:lnTo>
                    <a:pt x="185590" y="59660"/>
                  </a:lnTo>
                  <a:lnTo>
                    <a:pt x="190369" y="47751"/>
                  </a:lnTo>
                  <a:lnTo>
                    <a:pt x="192136" y="38843"/>
                  </a:lnTo>
                  <a:lnTo>
                    <a:pt x="192734" y="28722"/>
                  </a:lnTo>
                  <a:lnTo>
                    <a:pt x="192852" y="19079"/>
                  </a:lnTo>
                  <a:lnTo>
                    <a:pt x="192068" y="17482"/>
                  </a:lnTo>
                  <a:lnTo>
                    <a:pt x="190752" y="16417"/>
                  </a:lnTo>
                  <a:lnTo>
                    <a:pt x="189080" y="15707"/>
                  </a:lnTo>
                  <a:lnTo>
                    <a:pt x="187966" y="14440"/>
                  </a:lnTo>
                  <a:lnTo>
                    <a:pt x="187224" y="12802"/>
                  </a:lnTo>
                  <a:lnTo>
                    <a:pt x="186031" y="8261"/>
                  </a:lnTo>
                  <a:lnTo>
                    <a:pt x="185933" y="8683"/>
                  </a:lnTo>
                  <a:lnTo>
                    <a:pt x="185743" y="19814"/>
                  </a:lnTo>
                  <a:lnTo>
                    <a:pt x="185737" y="58541"/>
                  </a:lnTo>
                  <a:lnTo>
                    <a:pt x="187855" y="65970"/>
                  </a:lnTo>
                  <a:lnTo>
                    <a:pt x="191440" y="74564"/>
                  </a:lnTo>
                  <a:lnTo>
                    <a:pt x="195680" y="83675"/>
                  </a:lnTo>
                  <a:lnTo>
                    <a:pt x="198094" y="93016"/>
                  </a:lnTo>
                  <a:lnTo>
                    <a:pt x="199960" y="103253"/>
                  </a:lnTo>
                  <a:lnTo>
                    <a:pt x="203436" y="115740"/>
                  </a:lnTo>
                  <a:lnTo>
                    <a:pt x="207627" y="127111"/>
                  </a:lnTo>
                  <a:lnTo>
                    <a:pt x="209855" y="132366"/>
                  </a:lnTo>
                  <a:lnTo>
                    <a:pt x="212332" y="144554"/>
                  </a:lnTo>
                  <a:lnTo>
                    <a:pt x="212991" y="151138"/>
                  </a:lnTo>
                  <a:lnTo>
                    <a:pt x="215842" y="162687"/>
                  </a:lnTo>
                  <a:lnTo>
                    <a:pt x="224140" y="186829"/>
                  </a:lnTo>
                  <a:lnTo>
                    <a:pt x="225627" y="193609"/>
                  </a:lnTo>
                  <a:lnTo>
                    <a:pt x="226618" y="200510"/>
                  </a:lnTo>
                  <a:lnTo>
                    <a:pt x="227279" y="207492"/>
                  </a:lnTo>
                  <a:lnTo>
                    <a:pt x="227718" y="214528"/>
                  </a:lnTo>
                  <a:lnTo>
                    <a:pt x="228208" y="228696"/>
                  </a:lnTo>
                  <a:lnTo>
                    <a:pt x="228484" y="250060"/>
                  </a:lnTo>
                  <a:lnTo>
                    <a:pt x="226432" y="262215"/>
                  </a:lnTo>
                  <a:lnTo>
                    <a:pt x="222874" y="273702"/>
                  </a:lnTo>
                  <a:lnTo>
                    <a:pt x="218647" y="286746"/>
                  </a:lnTo>
                  <a:lnTo>
                    <a:pt x="206883" y="301495"/>
                  </a:lnTo>
                  <a:lnTo>
                    <a:pt x="188722" y="321647"/>
                  </a:lnTo>
                  <a:lnTo>
                    <a:pt x="166296" y="345400"/>
                  </a:lnTo>
                  <a:lnTo>
                    <a:pt x="148964" y="362029"/>
                  </a:lnTo>
                  <a:lnTo>
                    <a:pt x="135028" y="373909"/>
                  </a:lnTo>
                  <a:lnTo>
                    <a:pt x="123356" y="382623"/>
                  </a:lnTo>
                  <a:lnTo>
                    <a:pt x="113987" y="388432"/>
                  </a:lnTo>
                  <a:lnTo>
                    <a:pt x="106154" y="392305"/>
                  </a:lnTo>
                  <a:lnTo>
                    <a:pt x="99344" y="394887"/>
                  </a:lnTo>
                  <a:lnTo>
                    <a:pt x="93217" y="396608"/>
                  </a:lnTo>
                  <a:lnTo>
                    <a:pt x="87545" y="397755"/>
                  </a:lnTo>
                  <a:lnTo>
                    <a:pt x="82175" y="398520"/>
                  </a:lnTo>
                  <a:lnTo>
                    <a:pt x="77009" y="399030"/>
                  </a:lnTo>
                  <a:lnTo>
                    <a:pt x="71977" y="399370"/>
                  </a:lnTo>
                  <a:lnTo>
                    <a:pt x="67034" y="399597"/>
                  </a:lnTo>
                  <a:lnTo>
                    <a:pt x="57310" y="399849"/>
                  </a:lnTo>
                  <a:lnTo>
                    <a:pt x="38132" y="400010"/>
                  </a:lnTo>
                  <a:lnTo>
                    <a:pt x="34152" y="399230"/>
                  </a:lnTo>
                  <a:lnTo>
                    <a:pt x="27614" y="396246"/>
                  </a:lnTo>
                  <a:lnTo>
                    <a:pt x="22063" y="392274"/>
                  </a:lnTo>
                  <a:lnTo>
                    <a:pt x="19471" y="390104"/>
                  </a:lnTo>
                  <a:lnTo>
                    <a:pt x="16949" y="388657"/>
                  </a:lnTo>
                  <a:lnTo>
                    <a:pt x="12031" y="387049"/>
                  </a:lnTo>
                  <a:lnTo>
                    <a:pt x="10402" y="385826"/>
                  </a:lnTo>
                  <a:lnTo>
                    <a:pt x="9316" y="384218"/>
                  </a:lnTo>
                  <a:lnTo>
                    <a:pt x="8592" y="382351"/>
                  </a:lnTo>
                  <a:lnTo>
                    <a:pt x="2521" y="373653"/>
                  </a:lnTo>
                  <a:lnTo>
                    <a:pt x="0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8"/>
            <p:cNvSpPr/>
            <p:nvPr/>
          </p:nvSpPr>
          <p:spPr>
            <a:xfrm>
              <a:off x="6093618" y="1621631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6"/>
                  </a:lnTo>
                  <a:lnTo>
                    <a:pt x="6152" y="3792"/>
                  </a:lnTo>
                  <a:lnTo>
                    <a:pt x="8070" y="4909"/>
                  </a:lnTo>
                  <a:lnTo>
                    <a:pt x="10936" y="5654"/>
                  </a:lnTo>
                  <a:lnTo>
                    <a:pt x="14435" y="6151"/>
                  </a:lnTo>
                  <a:lnTo>
                    <a:pt x="17560" y="6482"/>
                  </a:lnTo>
                  <a:lnTo>
                    <a:pt x="20439" y="6702"/>
                  </a:lnTo>
                  <a:lnTo>
                    <a:pt x="23151" y="6849"/>
                  </a:lnTo>
                  <a:lnTo>
                    <a:pt x="30398" y="7013"/>
                  </a:lnTo>
                  <a:lnTo>
                    <a:pt x="142875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19"/>
            <p:cNvSpPr/>
            <p:nvPr/>
          </p:nvSpPr>
          <p:spPr>
            <a:xfrm>
              <a:off x="6307941" y="1479749"/>
              <a:ext cx="157153" cy="84731"/>
            </a:xfrm>
            <a:custGeom>
              <a:avLst/>
              <a:gdLst/>
              <a:ahLst/>
              <a:cxnLst/>
              <a:rect l="0" t="0" r="0" b="0"/>
              <a:pathLst>
                <a:path w="157153" h="84731">
                  <a:moveTo>
                    <a:pt x="21421" y="6151"/>
                  </a:moveTo>
                  <a:lnTo>
                    <a:pt x="27572" y="0"/>
                  </a:lnTo>
                  <a:lnTo>
                    <a:pt x="28697" y="462"/>
                  </a:lnTo>
                  <a:lnTo>
                    <a:pt x="32063" y="3093"/>
                  </a:lnTo>
                  <a:lnTo>
                    <a:pt x="34629" y="5245"/>
                  </a:lnTo>
                  <a:lnTo>
                    <a:pt x="34989" y="6340"/>
                  </a:lnTo>
                  <a:lnTo>
                    <a:pt x="35229" y="7865"/>
                  </a:lnTo>
                  <a:lnTo>
                    <a:pt x="35389" y="9674"/>
                  </a:lnTo>
                  <a:lnTo>
                    <a:pt x="34702" y="11675"/>
                  </a:lnTo>
                  <a:lnTo>
                    <a:pt x="33450" y="13802"/>
                  </a:lnTo>
                  <a:lnTo>
                    <a:pt x="31822" y="16014"/>
                  </a:lnTo>
                  <a:lnTo>
                    <a:pt x="30736" y="18283"/>
                  </a:lnTo>
                  <a:lnTo>
                    <a:pt x="30013" y="20589"/>
                  </a:lnTo>
                  <a:lnTo>
                    <a:pt x="29529" y="22920"/>
                  </a:lnTo>
                  <a:lnTo>
                    <a:pt x="28414" y="24474"/>
                  </a:lnTo>
                  <a:lnTo>
                    <a:pt x="26877" y="25510"/>
                  </a:lnTo>
                  <a:lnTo>
                    <a:pt x="25058" y="26201"/>
                  </a:lnTo>
                  <a:lnTo>
                    <a:pt x="23052" y="27455"/>
                  </a:lnTo>
                  <a:lnTo>
                    <a:pt x="20921" y="29084"/>
                  </a:lnTo>
                  <a:lnTo>
                    <a:pt x="18707" y="30965"/>
                  </a:lnTo>
                  <a:lnTo>
                    <a:pt x="17230" y="33012"/>
                  </a:lnTo>
                  <a:lnTo>
                    <a:pt x="16246" y="35171"/>
                  </a:lnTo>
                  <a:lnTo>
                    <a:pt x="15590" y="37404"/>
                  </a:lnTo>
                  <a:lnTo>
                    <a:pt x="14358" y="39686"/>
                  </a:lnTo>
                  <a:lnTo>
                    <a:pt x="12744" y="42001"/>
                  </a:lnTo>
                  <a:lnTo>
                    <a:pt x="10874" y="44339"/>
                  </a:lnTo>
                  <a:lnTo>
                    <a:pt x="8834" y="46690"/>
                  </a:lnTo>
                  <a:lnTo>
                    <a:pt x="6680" y="49052"/>
                  </a:lnTo>
                  <a:lnTo>
                    <a:pt x="1311" y="54753"/>
                  </a:lnTo>
                  <a:lnTo>
                    <a:pt x="871" y="56015"/>
                  </a:lnTo>
                  <a:lnTo>
                    <a:pt x="577" y="57650"/>
                  </a:lnTo>
                  <a:lnTo>
                    <a:pt x="106" y="62184"/>
                  </a:lnTo>
                  <a:lnTo>
                    <a:pt x="67" y="63350"/>
                  </a:lnTo>
                  <a:lnTo>
                    <a:pt x="0" y="69353"/>
                  </a:lnTo>
                  <a:lnTo>
                    <a:pt x="790" y="69717"/>
                  </a:lnTo>
                  <a:lnTo>
                    <a:pt x="5695" y="70229"/>
                  </a:lnTo>
                  <a:lnTo>
                    <a:pt x="12991" y="70416"/>
                  </a:lnTo>
                  <a:lnTo>
                    <a:pt x="15007" y="71219"/>
                  </a:lnTo>
                  <a:lnTo>
                    <a:pt x="17939" y="72548"/>
                  </a:lnTo>
                  <a:lnTo>
                    <a:pt x="21481" y="74228"/>
                  </a:lnTo>
                  <a:lnTo>
                    <a:pt x="24636" y="75348"/>
                  </a:lnTo>
                  <a:lnTo>
                    <a:pt x="27533" y="76095"/>
                  </a:lnTo>
                  <a:lnTo>
                    <a:pt x="30258" y="76593"/>
                  </a:lnTo>
                  <a:lnTo>
                    <a:pt x="33663" y="76924"/>
                  </a:lnTo>
                  <a:lnTo>
                    <a:pt x="37520" y="77146"/>
                  </a:lnTo>
                  <a:lnTo>
                    <a:pt x="46038" y="77391"/>
                  </a:lnTo>
                  <a:lnTo>
                    <a:pt x="55117" y="77501"/>
                  </a:lnTo>
                  <a:lnTo>
                    <a:pt x="59760" y="78323"/>
                  </a:lnTo>
                  <a:lnTo>
                    <a:pt x="64443" y="79666"/>
                  </a:lnTo>
                  <a:lnTo>
                    <a:pt x="69152" y="81355"/>
                  </a:lnTo>
                  <a:lnTo>
                    <a:pt x="73085" y="82480"/>
                  </a:lnTo>
                  <a:lnTo>
                    <a:pt x="76502" y="83231"/>
                  </a:lnTo>
                  <a:lnTo>
                    <a:pt x="79572" y="83731"/>
                  </a:lnTo>
                  <a:lnTo>
                    <a:pt x="83208" y="84065"/>
                  </a:lnTo>
                  <a:lnTo>
                    <a:pt x="87219" y="84287"/>
                  </a:lnTo>
                  <a:lnTo>
                    <a:pt x="95908" y="84534"/>
                  </a:lnTo>
                  <a:lnTo>
                    <a:pt x="154449" y="84730"/>
                  </a:lnTo>
                  <a:lnTo>
                    <a:pt x="155350" y="83937"/>
                  </a:lnTo>
                  <a:lnTo>
                    <a:pt x="155951" y="82614"/>
                  </a:lnTo>
                  <a:lnTo>
                    <a:pt x="157152" y="77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20"/>
            <p:cNvSpPr/>
            <p:nvPr/>
          </p:nvSpPr>
          <p:spPr>
            <a:xfrm>
              <a:off x="6393656" y="1450181"/>
              <a:ext cx="21337" cy="235638"/>
            </a:xfrm>
            <a:custGeom>
              <a:avLst/>
              <a:gdLst/>
              <a:ahLst/>
              <a:cxnLst/>
              <a:rect l="0" t="0" r="0" b="0"/>
              <a:pathLst>
                <a:path w="21337" h="235638">
                  <a:moveTo>
                    <a:pt x="7144" y="0"/>
                  </a:moveTo>
                  <a:lnTo>
                    <a:pt x="7144" y="90223"/>
                  </a:lnTo>
                  <a:lnTo>
                    <a:pt x="7938" y="95867"/>
                  </a:lnTo>
                  <a:lnTo>
                    <a:pt x="9261" y="102011"/>
                  </a:lnTo>
                  <a:lnTo>
                    <a:pt x="10936" y="108489"/>
                  </a:lnTo>
                  <a:lnTo>
                    <a:pt x="12053" y="115188"/>
                  </a:lnTo>
                  <a:lnTo>
                    <a:pt x="12798" y="122036"/>
                  </a:lnTo>
                  <a:lnTo>
                    <a:pt x="13294" y="128982"/>
                  </a:lnTo>
                  <a:lnTo>
                    <a:pt x="14419" y="135201"/>
                  </a:lnTo>
                  <a:lnTo>
                    <a:pt x="15963" y="140934"/>
                  </a:lnTo>
                  <a:lnTo>
                    <a:pt x="17785" y="146343"/>
                  </a:lnTo>
                  <a:lnTo>
                    <a:pt x="19001" y="152331"/>
                  </a:lnTo>
                  <a:lnTo>
                    <a:pt x="19811" y="158704"/>
                  </a:lnTo>
                  <a:lnTo>
                    <a:pt x="20351" y="165334"/>
                  </a:lnTo>
                  <a:lnTo>
                    <a:pt x="20711" y="171341"/>
                  </a:lnTo>
                  <a:lnTo>
                    <a:pt x="21111" y="182249"/>
                  </a:lnTo>
                  <a:lnTo>
                    <a:pt x="21336" y="197316"/>
                  </a:lnTo>
                  <a:lnTo>
                    <a:pt x="20574" y="201394"/>
                  </a:lnTo>
                  <a:lnTo>
                    <a:pt x="19273" y="204906"/>
                  </a:lnTo>
                  <a:lnTo>
                    <a:pt x="17611" y="208041"/>
                  </a:lnTo>
                  <a:lnTo>
                    <a:pt x="16503" y="211719"/>
                  </a:lnTo>
                  <a:lnTo>
                    <a:pt x="15765" y="215759"/>
                  </a:lnTo>
                  <a:lnTo>
                    <a:pt x="14579" y="226063"/>
                  </a:lnTo>
                  <a:lnTo>
                    <a:pt x="13688" y="227703"/>
                  </a:lnTo>
                  <a:lnTo>
                    <a:pt x="12301" y="229589"/>
                  </a:lnTo>
                  <a:lnTo>
                    <a:pt x="7233" y="235637"/>
                  </a:lnTo>
                  <a:lnTo>
                    <a:pt x="7149" y="228462"/>
                  </a:lnTo>
                  <a:lnTo>
                    <a:pt x="7146" y="225099"/>
                  </a:lnTo>
                  <a:lnTo>
                    <a:pt x="6351" y="223885"/>
                  </a:lnTo>
                  <a:lnTo>
                    <a:pt x="5029" y="223075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8944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about raising exponents to a power?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Imagine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x</m:t>
                            </m:r>
                          </m:e>
                          <m:sup>
                            <m:r>
                              <a:rPr lang="en-US" i="1" smtClean="0">
                                <a:latin typeface="Cambria Math"/>
                              </a:rPr>
                              <m:t>2 </m:t>
                            </m:r>
                          </m:sup>
                        </m:sSup>
                        <m:r>
                          <a:rPr lang="en-US" i="1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dirty="0">
                  <a:latin typeface="Cambria Math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What would that equal?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852" t="-2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MARTInkAnnotation96"/>
          <p:cNvSpPr/>
          <p:nvPr/>
        </p:nvSpPr>
        <p:spPr>
          <a:xfrm>
            <a:off x="5393539" y="2035968"/>
            <a:ext cx="335749" cy="328614"/>
          </a:xfrm>
          <a:custGeom>
            <a:avLst/>
            <a:gdLst/>
            <a:ahLst/>
            <a:cxnLst/>
            <a:rect l="0" t="0" r="0" b="0"/>
            <a:pathLst>
              <a:path w="335749" h="328614">
                <a:moveTo>
                  <a:pt x="7136" y="0"/>
                </a:moveTo>
                <a:lnTo>
                  <a:pt x="18" y="0"/>
                </a:lnTo>
                <a:lnTo>
                  <a:pt x="0" y="3793"/>
                </a:lnTo>
                <a:lnTo>
                  <a:pt x="791" y="5704"/>
                </a:lnTo>
                <a:lnTo>
                  <a:pt x="5696" y="12185"/>
                </a:lnTo>
                <a:lnTo>
                  <a:pt x="14465" y="21487"/>
                </a:lnTo>
                <a:lnTo>
                  <a:pt x="23841" y="30968"/>
                </a:lnTo>
                <a:lnTo>
                  <a:pt x="28583" y="37841"/>
                </a:lnTo>
                <a:lnTo>
                  <a:pt x="33337" y="45393"/>
                </a:lnTo>
                <a:lnTo>
                  <a:pt x="41269" y="54902"/>
                </a:lnTo>
                <a:lnTo>
                  <a:pt x="49029" y="63030"/>
                </a:lnTo>
                <a:lnTo>
                  <a:pt x="55653" y="71934"/>
                </a:lnTo>
                <a:lnTo>
                  <a:pt x="61242" y="81183"/>
                </a:lnTo>
                <a:lnTo>
                  <a:pt x="66373" y="90586"/>
                </a:lnTo>
                <a:lnTo>
                  <a:pt x="73415" y="97940"/>
                </a:lnTo>
                <a:lnTo>
                  <a:pt x="77515" y="101012"/>
                </a:lnTo>
                <a:lnTo>
                  <a:pt x="86305" y="110776"/>
                </a:lnTo>
                <a:lnTo>
                  <a:pt x="90871" y="116713"/>
                </a:lnTo>
                <a:lnTo>
                  <a:pt x="95503" y="122259"/>
                </a:lnTo>
                <a:lnTo>
                  <a:pt x="100179" y="127543"/>
                </a:lnTo>
                <a:lnTo>
                  <a:pt x="109606" y="137649"/>
                </a:lnTo>
                <a:lnTo>
                  <a:pt x="119089" y="147432"/>
                </a:lnTo>
                <a:lnTo>
                  <a:pt x="123840" y="153057"/>
                </a:lnTo>
                <a:lnTo>
                  <a:pt x="128595" y="159188"/>
                </a:lnTo>
                <a:lnTo>
                  <a:pt x="133352" y="165657"/>
                </a:lnTo>
                <a:lnTo>
                  <a:pt x="138905" y="171557"/>
                </a:lnTo>
                <a:lnTo>
                  <a:pt x="144988" y="177077"/>
                </a:lnTo>
                <a:lnTo>
                  <a:pt x="151424" y="182346"/>
                </a:lnTo>
                <a:lnTo>
                  <a:pt x="157303" y="187445"/>
                </a:lnTo>
                <a:lnTo>
                  <a:pt x="162810" y="192432"/>
                </a:lnTo>
                <a:lnTo>
                  <a:pt x="168068" y="197345"/>
                </a:lnTo>
                <a:lnTo>
                  <a:pt x="173956" y="202207"/>
                </a:lnTo>
                <a:lnTo>
                  <a:pt x="180261" y="207036"/>
                </a:lnTo>
                <a:lnTo>
                  <a:pt x="186846" y="211843"/>
                </a:lnTo>
                <a:lnTo>
                  <a:pt x="192825" y="217428"/>
                </a:lnTo>
                <a:lnTo>
                  <a:pt x="198397" y="223534"/>
                </a:lnTo>
                <a:lnTo>
                  <a:pt x="203699" y="229985"/>
                </a:lnTo>
                <a:lnTo>
                  <a:pt x="209616" y="235873"/>
                </a:lnTo>
                <a:lnTo>
                  <a:pt x="215941" y="241387"/>
                </a:lnTo>
                <a:lnTo>
                  <a:pt x="269749" y="284395"/>
                </a:lnTo>
                <a:lnTo>
                  <a:pt x="283812" y="294372"/>
                </a:lnTo>
                <a:lnTo>
                  <a:pt x="294773" y="301023"/>
                </a:lnTo>
                <a:lnTo>
                  <a:pt x="303670" y="305457"/>
                </a:lnTo>
                <a:lnTo>
                  <a:pt x="313554" y="312501"/>
                </a:lnTo>
                <a:lnTo>
                  <a:pt x="321234" y="320929"/>
                </a:lnTo>
                <a:lnTo>
                  <a:pt x="327149" y="327095"/>
                </a:lnTo>
                <a:lnTo>
                  <a:pt x="328428" y="327601"/>
                </a:lnTo>
                <a:lnTo>
                  <a:pt x="335748" y="3286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97"/>
          <p:cNvSpPr/>
          <p:nvPr/>
        </p:nvSpPr>
        <p:spPr>
          <a:xfrm>
            <a:off x="5393531" y="2021681"/>
            <a:ext cx="242888" cy="300038"/>
          </a:xfrm>
          <a:custGeom>
            <a:avLst/>
            <a:gdLst/>
            <a:ahLst/>
            <a:cxnLst/>
            <a:rect l="0" t="0" r="0" b="0"/>
            <a:pathLst>
              <a:path w="242888" h="300038">
                <a:moveTo>
                  <a:pt x="242887" y="0"/>
                </a:moveTo>
                <a:lnTo>
                  <a:pt x="239096" y="3792"/>
                </a:lnTo>
                <a:lnTo>
                  <a:pt x="237184" y="4909"/>
                </a:lnTo>
                <a:lnTo>
                  <a:pt x="232944" y="6151"/>
                </a:lnTo>
                <a:lnTo>
                  <a:pt x="231496" y="7275"/>
                </a:lnTo>
                <a:lnTo>
                  <a:pt x="230531" y="8819"/>
                </a:lnTo>
                <a:lnTo>
                  <a:pt x="229887" y="10642"/>
                </a:lnTo>
                <a:lnTo>
                  <a:pt x="227871" y="12651"/>
                </a:lnTo>
                <a:lnTo>
                  <a:pt x="221397" y="16999"/>
                </a:lnTo>
                <a:lnTo>
                  <a:pt x="215344" y="23695"/>
                </a:lnTo>
                <a:lnTo>
                  <a:pt x="209215" y="31962"/>
                </a:lnTo>
                <a:lnTo>
                  <a:pt x="205358" y="36389"/>
                </a:lnTo>
                <a:lnTo>
                  <a:pt x="201199" y="40928"/>
                </a:lnTo>
                <a:lnTo>
                  <a:pt x="192345" y="50205"/>
                </a:lnTo>
                <a:lnTo>
                  <a:pt x="187761" y="54901"/>
                </a:lnTo>
                <a:lnTo>
                  <a:pt x="183118" y="60413"/>
                </a:lnTo>
                <a:lnTo>
                  <a:pt x="178435" y="66469"/>
                </a:lnTo>
                <a:lnTo>
                  <a:pt x="173725" y="72888"/>
                </a:lnTo>
                <a:lnTo>
                  <a:pt x="168204" y="79548"/>
                </a:lnTo>
                <a:lnTo>
                  <a:pt x="162143" y="86369"/>
                </a:lnTo>
                <a:lnTo>
                  <a:pt x="155720" y="93299"/>
                </a:lnTo>
                <a:lnTo>
                  <a:pt x="149851" y="100299"/>
                </a:lnTo>
                <a:lnTo>
                  <a:pt x="144351" y="107347"/>
                </a:lnTo>
                <a:lnTo>
                  <a:pt x="120324" y="139561"/>
                </a:lnTo>
                <a:lnTo>
                  <a:pt x="114347" y="148603"/>
                </a:lnTo>
                <a:lnTo>
                  <a:pt x="108776" y="157806"/>
                </a:lnTo>
                <a:lnTo>
                  <a:pt x="103473" y="167116"/>
                </a:lnTo>
                <a:lnTo>
                  <a:pt x="97557" y="175705"/>
                </a:lnTo>
                <a:lnTo>
                  <a:pt x="91232" y="183811"/>
                </a:lnTo>
                <a:lnTo>
                  <a:pt x="84634" y="191597"/>
                </a:lnTo>
                <a:lnTo>
                  <a:pt x="78647" y="199963"/>
                </a:lnTo>
                <a:lnTo>
                  <a:pt x="73069" y="208715"/>
                </a:lnTo>
                <a:lnTo>
                  <a:pt x="67763" y="217724"/>
                </a:lnTo>
                <a:lnTo>
                  <a:pt x="62637" y="225318"/>
                </a:lnTo>
                <a:lnTo>
                  <a:pt x="57633" y="231968"/>
                </a:lnTo>
                <a:lnTo>
                  <a:pt x="52710" y="237989"/>
                </a:lnTo>
                <a:lnTo>
                  <a:pt x="48633" y="244384"/>
                </a:lnTo>
                <a:lnTo>
                  <a:pt x="45122" y="251029"/>
                </a:lnTo>
                <a:lnTo>
                  <a:pt x="41987" y="257840"/>
                </a:lnTo>
                <a:lnTo>
                  <a:pt x="38311" y="263969"/>
                </a:lnTo>
                <a:lnTo>
                  <a:pt x="34271" y="269641"/>
                </a:lnTo>
                <a:lnTo>
                  <a:pt x="29991" y="275011"/>
                </a:lnTo>
                <a:lnTo>
                  <a:pt x="23119" y="283094"/>
                </a:lnTo>
                <a:lnTo>
                  <a:pt x="17419" y="289332"/>
                </a:lnTo>
                <a:lnTo>
                  <a:pt x="12239" y="294750"/>
                </a:lnTo>
                <a:lnTo>
                  <a:pt x="9747" y="296512"/>
                </a:lnTo>
                <a:lnTo>
                  <a:pt x="7292" y="29768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98"/>
          <p:cNvSpPr/>
          <p:nvPr/>
        </p:nvSpPr>
        <p:spPr>
          <a:xfrm>
            <a:off x="5757862" y="1907407"/>
            <a:ext cx="192882" cy="185712"/>
          </a:xfrm>
          <a:custGeom>
            <a:avLst/>
            <a:gdLst/>
            <a:ahLst/>
            <a:cxnLst/>
            <a:rect l="0" t="0" r="0" b="0"/>
            <a:pathLst>
              <a:path w="192882" h="185712">
                <a:moveTo>
                  <a:pt x="0" y="7118"/>
                </a:moveTo>
                <a:lnTo>
                  <a:pt x="13001" y="7118"/>
                </a:lnTo>
                <a:lnTo>
                  <a:pt x="15832" y="5001"/>
                </a:lnTo>
                <a:lnTo>
                  <a:pt x="17699" y="3325"/>
                </a:lnTo>
                <a:lnTo>
                  <a:pt x="19737" y="2208"/>
                </a:lnTo>
                <a:lnTo>
                  <a:pt x="24118" y="967"/>
                </a:lnTo>
                <a:lnTo>
                  <a:pt x="27191" y="636"/>
                </a:lnTo>
                <a:lnTo>
                  <a:pt x="30828" y="415"/>
                </a:lnTo>
                <a:lnTo>
                  <a:pt x="39101" y="170"/>
                </a:lnTo>
                <a:lnTo>
                  <a:pt x="58252" y="0"/>
                </a:lnTo>
                <a:lnTo>
                  <a:pt x="61854" y="785"/>
                </a:lnTo>
                <a:lnTo>
                  <a:pt x="65842" y="2102"/>
                </a:lnTo>
                <a:lnTo>
                  <a:pt x="70088" y="3774"/>
                </a:lnTo>
                <a:lnTo>
                  <a:pt x="74507" y="5682"/>
                </a:lnTo>
                <a:lnTo>
                  <a:pt x="83650" y="9919"/>
                </a:lnTo>
                <a:lnTo>
                  <a:pt x="87517" y="12160"/>
                </a:lnTo>
                <a:lnTo>
                  <a:pt x="90889" y="14448"/>
                </a:lnTo>
                <a:lnTo>
                  <a:pt x="96751" y="19107"/>
                </a:lnTo>
                <a:lnTo>
                  <a:pt x="102003" y="23823"/>
                </a:lnTo>
                <a:lnTo>
                  <a:pt x="106982" y="28565"/>
                </a:lnTo>
                <a:lnTo>
                  <a:pt x="120440" y="41869"/>
                </a:lnTo>
                <a:lnTo>
                  <a:pt x="123156" y="45367"/>
                </a:lnTo>
                <a:lnTo>
                  <a:pt x="124966" y="48492"/>
                </a:lnTo>
                <a:lnTo>
                  <a:pt x="126174" y="51369"/>
                </a:lnTo>
                <a:lnTo>
                  <a:pt x="127772" y="54875"/>
                </a:lnTo>
                <a:lnTo>
                  <a:pt x="131665" y="63003"/>
                </a:lnTo>
                <a:lnTo>
                  <a:pt x="133020" y="67394"/>
                </a:lnTo>
                <a:lnTo>
                  <a:pt x="133924" y="71908"/>
                </a:lnTo>
                <a:lnTo>
                  <a:pt x="134527" y="76505"/>
                </a:lnTo>
                <a:lnTo>
                  <a:pt x="134928" y="81157"/>
                </a:lnTo>
                <a:lnTo>
                  <a:pt x="135196" y="85846"/>
                </a:lnTo>
                <a:lnTo>
                  <a:pt x="135374" y="90559"/>
                </a:lnTo>
                <a:lnTo>
                  <a:pt x="134700" y="95289"/>
                </a:lnTo>
                <a:lnTo>
                  <a:pt x="133456" y="100030"/>
                </a:lnTo>
                <a:lnTo>
                  <a:pt x="131833" y="104778"/>
                </a:lnTo>
                <a:lnTo>
                  <a:pt x="129958" y="109531"/>
                </a:lnTo>
                <a:lnTo>
                  <a:pt x="127914" y="114287"/>
                </a:lnTo>
                <a:lnTo>
                  <a:pt x="125757" y="119045"/>
                </a:lnTo>
                <a:lnTo>
                  <a:pt x="123525" y="123011"/>
                </a:lnTo>
                <a:lnTo>
                  <a:pt x="121244" y="126449"/>
                </a:lnTo>
                <a:lnTo>
                  <a:pt x="118930" y="129534"/>
                </a:lnTo>
                <a:lnTo>
                  <a:pt x="116593" y="133179"/>
                </a:lnTo>
                <a:lnTo>
                  <a:pt x="114241" y="137196"/>
                </a:lnTo>
                <a:lnTo>
                  <a:pt x="111880" y="141461"/>
                </a:lnTo>
                <a:lnTo>
                  <a:pt x="108718" y="145099"/>
                </a:lnTo>
                <a:lnTo>
                  <a:pt x="105023" y="148318"/>
                </a:lnTo>
                <a:lnTo>
                  <a:pt x="100971" y="151257"/>
                </a:lnTo>
                <a:lnTo>
                  <a:pt x="97477" y="154011"/>
                </a:lnTo>
                <a:lnTo>
                  <a:pt x="91477" y="159187"/>
                </a:lnTo>
                <a:lnTo>
                  <a:pt x="87973" y="161678"/>
                </a:lnTo>
                <a:lnTo>
                  <a:pt x="84048" y="164133"/>
                </a:lnTo>
                <a:lnTo>
                  <a:pt x="79845" y="166563"/>
                </a:lnTo>
                <a:lnTo>
                  <a:pt x="70941" y="171380"/>
                </a:lnTo>
                <a:lnTo>
                  <a:pt x="66344" y="173776"/>
                </a:lnTo>
                <a:lnTo>
                  <a:pt x="62486" y="175373"/>
                </a:lnTo>
                <a:lnTo>
                  <a:pt x="59119" y="176438"/>
                </a:lnTo>
                <a:lnTo>
                  <a:pt x="56082" y="177148"/>
                </a:lnTo>
                <a:lnTo>
                  <a:pt x="52470" y="178415"/>
                </a:lnTo>
                <a:lnTo>
                  <a:pt x="48473" y="180053"/>
                </a:lnTo>
                <a:lnTo>
                  <a:pt x="44222" y="181939"/>
                </a:lnTo>
                <a:lnTo>
                  <a:pt x="40594" y="182403"/>
                </a:lnTo>
                <a:lnTo>
                  <a:pt x="37381" y="181918"/>
                </a:lnTo>
                <a:lnTo>
                  <a:pt x="31695" y="180057"/>
                </a:lnTo>
                <a:lnTo>
                  <a:pt x="26522" y="179229"/>
                </a:lnTo>
                <a:lnTo>
                  <a:pt x="22444" y="177421"/>
                </a:lnTo>
                <a:lnTo>
                  <a:pt x="17344" y="174628"/>
                </a:lnTo>
                <a:lnTo>
                  <a:pt x="11563" y="171179"/>
                </a:lnTo>
                <a:lnTo>
                  <a:pt x="7708" y="168086"/>
                </a:lnTo>
                <a:lnTo>
                  <a:pt x="5139" y="165230"/>
                </a:lnTo>
                <a:lnTo>
                  <a:pt x="3426" y="162532"/>
                </a:lnTo>
                <a:lnTo>
                  <a:pt x="1523" y="157418"/>
                </a:lnTo>
                <a:lnTo>
                  <a:pt x="1015" y="154943"/>
                </a:lnTo>
                <a:lnTo>
                  <a:pt x="1471" y="152499"/>
                </a:lnTo>
                <a:lnTo>
                  <a:pt x="4094" y="147667"/>
                </a:lnTo>
                <a:lnTo>
                  <a:pt x="7905" y="142873"/>
                </a:lnTo>
                <a:lnTo>
                  <a:pt x="10032" y="140484"/>
                </a:lnTo>
                <a:lnTo>
                  <a:pt x="13038" y="138891"/>
                </a:lnTo>
                <a:lnTo>
                  <a:pt x="16630" y="137829"/>
                </a:lnTo>
                <a:lnTo>
                  <a:pt x="20612" y="137121"/>
                </a:lnTo>
                <a:lnTo>
                  <a:pt x="24854" y="135855"/>
                </a:lnTo>
                <a:lnTo>
                  <a:pt x="29270" y="134218"/>
                </a:lnTo>
                <a:lnTo>
                  <a:pt x="33801" y="132332"/>
                </a:lnTo>
                <a:lnTo>
                  <a:pt x="39202" y="130282"/>
                </a:lnTo>
                <a:lnTo>
                  <a:pt x="51555" y="125886"/>
                </a:lnTo>
                <a:lnTo>
                  <a:pt x="57389" y="124397"/>
                </a:lnTo>
                <a:lnTo>
                  <a:pt x="62865" y="123404"/>
                </a:lnTo>
                <a:lnTo>
                  <a:pt x="68104" y="122742"/>
                </a:lnTo>
                <a:lnTo>
                  <a:pt x="73978" y="122300"/>
                </a:lnTo>
                <a:lnTo>
                  <a:pt x="80275" y="122006"/>
                </a:lnTo>
                <a:lnTo>
                  <a:pt x="86854" y="121810"/>
                </a:lnTo>
                <a:lnTo>
                  <a:pt x="93621" y="122473"/>
                </a:lnTo>
                <a:lnTo>
                  <a:pt x="100514" y="123709"/>
                </a:lnTo>
                <a:lnTo>
                  <a:pt x="107491" y="125326"/>
                </a:lnTo>
                <a:lnTo>
                  <a:pt x="113729" y="126405"/>
                </a:lnTo>
                <a:lnTo>
                  <a:pt x="119476" y="127124"/>
                </a:lnTo>
                <a:lnTo>
                  <a:pt x="124894" y="127603"/>
                </a:lnTo>
                <a:lnTo>
                  <a:pt x="130888" y="128716"/>
                </a:lnTo>
                <a:lnTo>
                  <a:pt x="137265" y="130252"/>
                </a:lnTo>
                <a:lnTo>
                  <a:pt x="143898" y="132070"/>
                </a:lnTo>
                <a:lnTo>
                  <a:pt x="149113" y="134075"/>
                </a:lnTo>
                <a:lnTo>
                  <a:pt x="153383" y="136206"/>
                </a:lnTo>
                <a:lnTo>
                  <a:pt x="157025" y="138420"/>
                </a:lnTo>
                <a:lnTo>
                  <a:pt x="161039" y="140690"/>
                </a:lnTo>
                <a:lnTo>
                  <a:pt x="169734" y="145329"/>
                </a:lnTo>
                <a:lnTo>
                  <a:pt x="172687" y="148471"/>
                </a:lnTo>
                <a:lnTo>
                  <a:pt x="174656" y="152153"/>
                </a:lnTo>
                <a:lnTo>
                  <a:pt x="175969" y="156196"/>
                </a:lnTo>
                <a:lnTo>
                  <a:pt x="177638" y="159684"/>
                </a:lnTo>
                <a:lnTo>
                  <a:pt x="179544" y="162804"/>
                </a:lnTo>
                <a:lnTo>
                  <a:pt x="181609" y="165677"/>
                </a:lnTo>
                <a:lnTo>
                  <a:pt x="183902" y="170986"/>
                </a:lnTo>
                <a:lnTo>
                  <a:pt x="184514" y="173514"/>
                </a:lnTo>
                <a:lnTo>
                  <a:pt x="187311" y="178438"/>
                </a:lnTo>
                <a:lnTo>
                  <a:pt x="192881" y="1857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6043612" y="2225359"/>
            <a:ext cx="7119" cy="17779"/>
          </a:xfrm>
          <a:custGeom>
            <a:avLst/>
            <a:gdLst/>
            <a:ahLst/>
            <a:cxnLst/>
            <a:rect l="0" t="0" r="0" b="0"/>
            <a:pathLst>
              <a:path w="7119" h="17779">
                <a:moveTo>
                  <a:pt x="0" y="17778"/>
                </a:moveTo>
                <a:lnTo>
                  <a:pt x="0" y="10928"/>
                </a:lnTo>
                <a:lnTo>
                  <a:pt x="794" y="10037"/>
                </a:lnTo>
                <a:lnTo>
                  <a:pt x="6151" y="4509"/>
                </a:lnTo>
                <a:lnTo>
                  <a:pt x="6482" y="3376"/>
                </a:lnTo>
                <a:lnTo>
                  <a:pt x="6703" y="1827"/>
                </a:lnTo>
                <a:lnTo>
                  <a:pt x="6850" y="0"/>
                </a:lnTo>
                <a:lnTo>
                  <a:pt x="6948" y="370"/>
                </a:lnTo>
                <a:lnTo>
                  <a:pt x="7013" y="2204"/>
                </a:lnTo>
                <a:lnTo>
                  <a:pt x="7118" y="8969"/>
                </a:lnTo>
                <a:lnTo>
                  <a:pt x="6333" y="10318"/>
                </a:lnTo>
                <a:lnTo>
                  <a:pt x="5016" y="12011"/>
                </a:lnTo>
                <a:lnTo>
                  <a:pt x="3344" y="13933"/>
                </a:lnTo>
                <a:lnTo>
                  <a:pt x="3023" y="15215"/>
                </a:lnTo>
                <a:lnTo>
                  <a:pt x="3603" y="16069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00"/>
          <p:cNvSpPr/>
          <p:nvPr/>
        </p:nvSpPr>
        <p:spPr>
          <a:xfrm>
            <a:off x="6200775" y="2071687"/>
            <a:ext cx="321469" cy="278607"/>
          </a:xfrm>
          <a:custGeom>
            <a:avLst/>
            <a:gdLst/>
            <a:ahLst/>
            <a:cxnLst/>
            <a:rect l="0" t="0" r="0" b="0"/>
            <a:pathLst>
              <a:path w="321469" h="278607">
                <a:moveTo>
                  <a:pt x="0" y="0"/>
                </a:moveTo>
                <a:lnTo>
                  <a:pt x="9943" y="0"/>
                </a:lnTo>
                <a:lnTo>
                  <a:pt x="12184" y="794"/>
                </a:lnTo>
                <a:lnTo>
                  <a:pt x="16793" y="3793"/>
                </a:lnTo>
                <a:lnTo>
                  <a:pt x="18339" y="5704"/>
                </a:lnTo>
                <a:lnTo>
                  <a:pt x="19369" y="7771"/>
                </a:lnTo>
                <a:lnTo>
                  <a:pt x="20056" y="9943"/>
                </a:lnTo>
                <a:lnTo>
                  <a:pt x="22102" y="12185"/>
                </a:lnTo>
                <a:lnTo>
                  <a:pt x="31772" y="19133"/>
                </a:lnTo>
                <a:lnTo>
                  <a:pt x="37404" y="23849"/>
                </a:lnTo>
                <a:lnTo>
                  <a:pt x="42553" y="30708"/>
                </a:lnTo>
                <a:lnTo>
                  <a:pt x="47487" y="38254"/>
                </a:lnTo>
                <a:lnTo>
                  <a:pt x="52327" y="44254"/>
                </a:lnTo>
                <a:lnTo>
                  <a:pt x="57123" y="51683"/>
                </a:lnTo>
                <a:lnTo>
                  <a:pt x="62694" y="60277"/>
                </a:lnTo>
                <a:lnTo>
                  <a:pt x="66402" y="64791"/>
                </a:lnTo>
                <a:lnTo>
                  <a:pt x="74756" y="73246"/>
                </a:lnTo>
                <a:lnTo>
                  <a:pt x="83760" y="79650"/>
                </a:lnTo>
                <a:lnTo>
                  <a:pt x="93054" y="87258"/>
                </a:lnTo>
                <a:lnTo>
                  <a:pt x="102475" y="95931"/>
                </a:lnTo>
                <a:lnTo>
                  <a:pt x="111955" y="105078"/>
                </a:lnTo>
                <a:lnTo>
                  <a:pt x="117499" y="109739"/>
                </a:lnTo>
                <a:lnTo>
                  <a:pt x="123576" y="114434"/>
                </a:lnTo>
                <a:lnTo>
                  <a:pt x="130009" y="119152"/>
                </a:lnTo>
                <a:lnTo>
                  <a:pt x="135885" y="123885"/>
                </a:lnTo>
                <a:lnTo>
                  <a:pt x="141390" y="128627"/>
                </a:lnTo>
                <a:lnTo>
                  <a:pt x="146648" y="133377"/>
                </a:lnTo>
                <a:lnTo>
                  <a:pt x="156722" y="142887"/>
                </a:lnTo>
                <a:lnTo>
                  <a:pt x="179918" y="165720"/>
                </a:lnTo>
                <a:lnTo>
                  <a:pt x="185827" y="170805"/>
                </a:lnTo>
                <a:lnTo>
                  <a:pt x="191353" y="174989"/>
                </a:lnTo>
                <a:lnTo>
                  <a:pt x="196625" y="178572"/>
                </a:lnTo>
                <a:lnTo>
                  <a:pt x="201727" y="182548"/>
                </a:lnTo>
                <a:lnTo>
                  <a:pt x="211630" y="191199"/>
                </a:lnTo>
                <a:lnTo>
                  <a:pt x="221322" y="200336"/>
                </a:lnTo>
                <a:lnTo>
                  <a:pt x="240480" y="219136"/>
                </a:lnTo>
                <a:lnTo>
                  <a:pt x="250019" y="226511"/>
                </a:lnTo>
                <a:lnTo>
                  <a:pt x="259551" y="232434"/>
                </a:lnTo>
                <a:lnTo>
                  <a:pt x="269078" y="237712"/>
                </a:lnTo>
                <a:lnTo>
                  <a:pt x="276488" y="242704"/>
                </a:lnTo>
                <a:lnTo>
                  <a:pt x="283221" y="247568"/>
                </a:lnTo>
                <a:lnTo>
                  <a:pt x="291505" y="252376"/>
                </a:lnTo>
                <a:lnTo>
                  <a:pt x="294349" y="254770"/>
                </a:lnTo>
                <a:lnTo>
                  <a:pt x="296245" y="257159"/>
                </a:lnTo>
                <a:lnTo>
                  <a:pt x="299145" y="261930"/>
                </a:lnTo>
                <a:lnTo>
                  <a:pt x="301030" y="264314"/>
                </a:lnTo>
                <a:lnTo>
                  <a:pt x="321468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01"/>
          <p:cNvSpPr/>
          <p:nvPr/>
        </p:nvSpPr>
        <p:spPr>
          <a:xfrm>
            <a:off x="6250781" y="2093412"/>
            <a:ext cx="207170" cy="262900"/>
          </a:xfrm>
          <a:custGeom>
            <a:avLst/>
            <a:gdLst/>
            <a:ahLst/>
            <a:cxnLst/>
            <a:rect l="0" t="0" r="0" b="0"/>
            <a:pathLst>
              <a:path w="207170" h="262900">
                <a:moveTo>
                  <a:pt x="207169" y="6850"/>
                </a:moveTo>
                <a:lnTo>
                  <a:pt x="200319" y="0"/>
                </a:lnTo>
                <a:lnTo>
                  <a:pt x="196320" y="3586"/>
                </a:lnTo>
                <a:lnTo>
                  <a:pt x="195174" y="6261"/>
                </a:lnTo>
                <a:lnTo>
                  <a:pt x="193900" y="13467"/>
                </a:lnTo>
                <a:lnTo>
                  <a:pt x="191973" y="16818"/>
                </a:lnTo>
                <a:lnTo>
                  <a:pt x="185598" y="22657"/>
                </a:lnTo>
                <a:lnTo>
                  <a:pt x="182470" y="26913"/>
                </a:lnTo>
                <a:lnTo>
                  <a:pt x="179591" y="32132"/>
                </a:lnTo>
                <a:lnTo>
                  <a:pt x="176877" y="37992"/>
                </a:lnTo>
                <a:lnTo>
                  <a:pt x="173481" y="43486"/>
                </a:lnTo>
                <a:lnTo>
                  <a:pt x="169629" y="48737"/>
                </a:lnTo>
                <a:lnTo>
                  <a:pt x="165473" y="53825"/>
                </a:lnTo>
                <a:lnTo>
                  <a:pt x="161115" y="59597"/>
                </a:lnTo>
                <a:lnTo>
                  <a:pt x="152040" y="72362"/>
                </a:lnTo>
                <a:lnTo>
                  <a:pt x="138006" y="92936"/>
                </a:lnTo>
                <a:lnTo>
                  <a:pt x="132485" y="99166"/>
                </a:lnTo>
                <a:lnTo>
                  <a:pt x="126423" y="104906"/>
                </a:lnTo>
                <a:lnTo>
                  <a:pt x="120001" y="110321"/>
                </a:lnTo>
                <a:lnTo>
                  <a:pt x="114132" y="116312"/>
                </a:lnTo>
                <a:lnTo>
                  <a:pt x="108632" y="122687"/>
                </a:lnTo>
                <a:lnTo>
                  <a:pt x="103377" y="129318"/>
                </a:lnTo>
                <a:lnTo>
                  <a:pt x="98287" y="136121"/>
                </a:lnTo>
                <a:lnTo>
                  <a:pt x="88398" y="150029"/>
                </a:lnTo>
                <a:lnTo>
                  <a:pt x="59557" y="192614"/>
                </a:lnTo>
                <a:lnTo>
                  <a:pt x="54786" y="198955"/>
                </a:lnTo>
                <a:lnTo>
                  <a:pt x="50018" y="204770"/>
                </a:lnTo>
                <a:lnTo>
                  <a:pt x="41280" y="214671"/>
                </a:lnTo>
                <a:lnTo>
                  <a:pt x="34751" y="221717"/>
                </a:lnTo>
                <a:lnTo>
                  <a:pt x="19182" y="237617"/>
                </a:lnTo>
                <a:lnTo>
                  <a:pt x="13023" y="243821"/>
                </a:lnTo>
                <a:lnTo>
                  <a:pt x="11063" y="246587"/>
                </a:lnTo>
                <a:lnTo>
                  <a:pt x="8886" y="251777"/>
                </a:lnTo>
                <a:lnTo>
                  <a:pt x="7512" y="253478"/>
                </a:lnTo>
                <a:lnTo>
                  <a:pt x="5801" y="254613"/>
                </a:lnTo>
                <a:lnTo>
                  <a:pt x="3868" y="255369"/>
                </a:lnTo>
                <a:lnTo>
                  <a:pt x="2579" y="256667"/>
                </a:lnTo>
                <a:lnTo>
                  <a:pt x="1719" y="258326"/>
                </a:lnTo>
                <a:lnTo>
                  <a:pt x="340" y="262899"/>
                </a:lnTo>
                <a:lnTo>
                  <a:pt x="226" y="262481"/>
                </a:lnTo>
                <a:lnTo>
                  <a:pt x="0" y="256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02"/>
          <p:cNvSpPr/>
          <p:nvPr/>
        </p:nvSpPr>
        <p:spPr>
          <a:xfrm>
            <a:off x="6565106" y="1921768"/>
            <a:ext cx="207170" cy="171351"/>
          </a:xfrm>
          <a:custGeom>
            <a:avLst/>
            <a:gdLst/>
            <a:ahLst/>
            <a:cxnLst/>
            <a:rect l="0" t="0" r="0" b="0"/>
            <a:pathLst>
              <a:path w="207170" h="171351">
                <a:moveTo>
                  <a:pt x="0" y="28475"/>
                </a:moveTo>
                <a:lnTo>
                  <a:pt x="3793" y="20891"/>
                </a:lnTo>
                <a:lnTo>
                  <a:pt x="5703" y="17863"/>
                </a:lnTo>
                <a:lnTo>
                  <a:pt x="7771" y="15050"/>
                </a:lnTo>
                <a:lnTo>
                  <a:pt x="9943" y="12381"/>
                </a:lnTo>
                <a:lnTo>
                  <a:pt x="12185" y="10602"/>
                </a:lnTo>
                <a:lnTo>
                  <a:pt x="14473" y="9416"/>
                </a:lnTo>
                <a:lnTo>
                  <a:pt x="19926" y="7305"/>
                </a:lnTo>
                <a:lnTo>
                  <a:pt x="23603" y="5630"/>
                </a:lnTo>
                <a:lnTo>
                  <a:pt x="27642" y="3720"/>
                </a:lnTo>
                <a:lnTo>
                  <a:pt x="31128" y="2447"/>
                </a:lnTo>
                <a:lnTo>
                  <a:pt x="37118" y="1032"/>
                </a:lnTo>
                <a:lnTo>
                  <a:pt x="40621" y="655"/>
                </a:lnTo>
                <a:lnTo>
                  <a:pt x="44543" y="404"/>
                </a:lnTo>
                <a:lnTo>
                  <a:pt x="48745" y="236"/>
                </a:lnTo>
                <a:lnTo>
                  <a:pt x="66037" y="0"/>
                </a:lnTo>
                <a:lnTo>
                  <a:pt x="71805" y="760"/>
                </a:lnTo>
                <a:lnTo>
                  <a:pt x="77239" y="2061"/>
                </a:lnTo>
                <a:lnTo>
                  <a:pt x="82449" y="3722"/>
                </a:lnTo>
                <a:lnTo>
                  <a:pt x="86716" y="4830"/>
                </a:lnTo>
                <a:lnTo>
                  <a:pt x="90355" y="5568"/>
                </a:lnTo>
                <a:lnTo>
                  <a:pt x="93574" y="6060"/>
                </a:lnTo>
                <a:lnTo>
                  <a:pt x="97308" y="7182"/>
                </a:lnTo>
                <a:lnTo>
                  <a:pt x="101384" y="8723"/>
                </a:lnTo>
                <a:lnTo>
                  <a:pt x="105689" y="10545"/>
                </a:lnTo>
                <a:lnTo>
                  <a:pt x="110147" y="12553"/>
                </a:lnTo>
                <a:lnTo>
                  <a:pt x="119334" y="16901"/>
                </a:lnTo>
                <a:lnTo>
                  <a:pt x="123212" y="19172"/>
                </a:lnTo>
                <a:lnTo>
                  <a:pt x="129638" y="23811"/>
                </a:lnTo>
                <a:lnTo>
                  <a:pt x="132463" y="26953"/>
                </a:lnTo>
                <a:lnTo>
                  <a:pt x="135140" y="30636"/>
                </a:lnTo>
                <a:lnTo>
                  <a:pt x="137718" y="34678"/>
                </a:lnTo>
                <a:lnTo>
                  <a:pt x="139437" y="38167"/>
                </a:lnTo>
                <a:lnTo>
                  <a:pt x="140583" y="41286"/>
                </a:lnTo>
                <a:lnTo>
                  <a:pt x="141347" y="44160"/>
                </a:lnTo>
                <a:lnTo>
                  <a:pt x="142650" y="47663"/>
                </a:lnTo>
                <a:lnTo>
                  <a:pt x="144313" y="51586"/>
                </a:lnTo>
                <a:lnTo>
                  <a:pt x="146215" y="55789"/>
                </a:lnTo>
                <a:lnTo>
                  <a:pt x="147482" y="59384"/>
                </a:lnTo>
                <a:lnTo>
                  <a:pt x="148329" y="62575"/>
                </a:lnTo>
                <a:lnTo>
                  <a:pt x="148891" y="65496"/>
                </a:lnTo>
                <a:lnTo>
                  <a:pt x="148474" y="69824"/>
                </a:lnTo>
                <a:lnTo>
                  <a:pt x="147401" y="75092"/>
                </a:lnTo>
                <a:lnTo>
                  <a:pt x="145892" y="80984"/>
                </a:lnTo>
                <a:lnTo>
                  <a:pt x="144887" y="86500"/>
                </a:lnTo>
                <a:lnTo>
                  <a:pt x="144216" y="91765"/>
                </a:lnTo>
                <a:lnTo>
                  <a:pt x="143769" y="96862"/>
                </a:lnTo>
                <a:lnTo>
                  <a:pt x="142677" y="101848"/>
                </a:lnTo>
                <a:lnTo>
                  <a:pt x="141155" y="106759"/>
                </a:lnTo>
                <a:lnTo>
                  <a:pt x="139347" y="111621"/>
                </a:lnTo>
                <a:lnTo>
                  <a:pt x="136555" y="115656"/>
                </a:lnTo>
                <a:lnTo>
                  <a:pt x="133105" y="119139"/>
                </a:lnTo>
                <a:lnTo>
                  <a:pt x="129217" y="122255"/>
                </a:lnTo>
                <a:lnTo>
                  <a:pt x="125832" y="125920"/>
                </a:lnTo>
                <a:lnTo>
                  <a:pt x="122782" y="129951"/>
                </a:lnTo>
                <a:lnTo>
                  <a:pt x="119955" y="134226"/>
                </a:lnTo>
                <a:lnTo>
                  <a:pt x="117276" y="137870"/>
                </a:lnTo>
                <a:lnTo>
                  <a:pt x="114697" y="141092"/>
                </a:lnTo>
                <a:lnTo>
                  <a:pt x="112184" y="144035"/>
                </a:lnTo>
                <a:lnTo>
                  <a:pt x="108920" y="146790"/>
                </a:lnTo>
                <a:lnTo>
                  <a:pt x="105157" y="149420"/>
                </a:lnTo>
                <a:lnTo>
                  <a:pt x="101061" y="151968"/>
                </a:lnTo>
                <a:lnTo>
                  <a:pt x="97536" y="153666"/>
                </a:lnTo>
                <a:lnTo>
                  <a:pt x="91504" y="155553"/>
                </a:lnTo>
                <a:lnTo>
                  <a:pt x="86177" y="156392"/>
                </a:lnTo>
                <a:lnTo>
                  <a:pt x="80370" y="156765"/>
                </a:lnTo>
                <a:lnTo>
                  <a:pt x="68968" y="156975"/>
                </a:lnTo>
                <a:lnTo>
                  <a:pt x="47715" y="157059"/>
                </a:lnTo>
                <a:lnTo>
                  <a:pt x="46097" y="156267"/>
                </a:lnTo>
                <a:lnTo>
                  <a:pt x="45019" y="154945"/>
                </a:lnTo>
                <a:lnTo>
                  <a:pt x="44300" y="153269"/>
                </a:lnTo>
                <a:lnTo>
                  <a:pt x="43027" y="152153"/>
                </a:lnTo>
                <a:lnTo>
                  <a:pt x="41385" y="151408"/>
                </a:lnTo>
                <a:lnTo>
                  <a:pt x="39497" y="150912"/>
                </a:lnTo>
                <a:lnTo>
                  <a:pt x="35281" y="148244"/>
                </a:lnTo>
                <a:lnTo>
                  <a:pt x="33045" y="146421"/>
                </a:lnTo>
                <a:lnTo>
                  <a:pt x="39493" y="142031"/>
                </a:lnTo>
                <a:lnTo>
                  <a:pt x="51728" y="135929"/>
                </a:lnTo>
                <a:lnTo>
                  <a:pt x="67824" y="128686"/>
                </a:lnTo>
                <a:lnTo>
                  <a:pt x="80141" y="123858"/>
                </a:lnTo>
                <a:lnTo>
                  <a:pt x="89940" y="120638"/>
                </a:lnTo>
                <a:lnTo>
                  <a:pt x="98060" y="118493"/>
                </a:lnTo>
                <a:lnTo>
                  <a:pt x="105061" y="117062"/>
                </a:lnTo>
                <a:lnTo>
                  <a:pt x="111315" y="116108"/>
                </a:lnTo>
                <a:lnTo>
                  <a:pt x="117073" y="115472"/>
                </a:lnTo>
                <a:lnTo>
                  <a:pt x="122498" y="115842"/>
                </a:lnTo>
                <a:lnTo>
                  <a:pt x="127704" y="116882"/>
                </a:lnTo>
                <a:lnTo>
                  <a:pt x="132760" y="118370"/>
                </a:lnTo>
                <a:lnTo>
                  <a:pt x="137719" y="119361"/>
                </a:lnTo>
                <a:lnTo>
                  <a:pt x="142613" y="120022"/>
                </a:lnTo>
                <a:lnTo>
                  <a:pt x="147463" y="120463"/>
                </a:lnTo>
                <a:lnTo>
                  <a:pt x="152283" y="121550"/>
                </a:lnTo>
                <a:lnTo>
                  <a:pt x="157085" y="123069"/>
                </a:lnTo>
                <a:lnTo>
                  <a:pt x="161873" y="124875"/>
                </a:lnTo>
                <a:lnTo>
                  <a:pt x="165859" y="126873"/>
                </a:lnTo>
                <a:lnTo>
                  <a:pt x="169310" y="128999"/>
                </a:lnTo>
                <a:lnTo>
                  <a:pt x="175261" y="133477"/>
                </a:lnTo>
                <a:lnTo>
                  <a:pt x="180552" y="138114"/>
                </a:lnTo>
                <a:lnTo>
                  <a:pt x="185550" y="142820"/>
                </a:lnTo>
                <a:lnTo>
                  <a:pt x="195225" y="152309"/>
                </a:lnTo>
                <a:lnTo>
                  <a:pt x="196825" y="154688"/>
                </a:lnTo>
                <a:lnTo>
                  <a:pt x="198603" y="159447"/>
                </a:lnTo>
                <a:lnTo>
                  <a:pt x="201509" y="164208"/>
                </a:lnTo>
                <a:lnTo>
                  <a:pt x="207169" y="171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03"/>
          <p:cNvSpPr/>
          <p:nvPr/>
        </p:nvSpPr>
        <p:spPr>
          <a:xfrm>
            <a:off x="6808168" y="2207427"/>
            <a:ext cx="28401" cy="21424"/>
          </a:xfrm>
          <a:custGeom>
            <a:avLst/>
            <a:gdLst/>
            <a:ahLst/>
            <a:cxnLst/>
            <a:rect l="0" t="0" r="0" b="0"/>
            <a:pathLst>
              <a:path w="28401" h="21424">
                <a:moveTo>
                  <a:pt x="14113" y="21423"/>
                </a:moveTo>
                <a:lnTo>
                  <a:pt x="6529" y="21423"/>
                </a:lnTo>
                <a:lnTo>
                  <a:pt x="4295" y="20629"/>
                </a:lnTo>
                <a:lnTo>
                  <a:pt x="2805" y="19306"/>
                </a:lnTo>
                <a:lnTo>
                  <a:pt x="414" y="15272"/>
                </a:lnTo>
                <a:lnTo>
                  <a:pt x="218" y="14147"/>
                </a:lnTo>
                <a:lnTo>
                  <a:pt x="87" y="12603"/>
                </a:lnTo>
                <a:lnTo>
                  <a:pt x="0" y="10781"/>
                </a:lnTo>
                <a:lnTo>
                  <a:pt x="736" y="9565"/>
                </a:lnTo>
                <a:lnTo>
                  <a:pt x="2020" y="8755"/>
                </a:lnTo>
                <a:lnTo>
                  <a:pt x="3670" y="8215"/>
                </a:lnTo>
                <a:lnTo>
                  <a:pt x="5564" y="7062"/>
                </a:lnTo>
                <a:lnTo>
                  <a:pt x="7619" y="5498"/>
                </a:lnTo>
                <a:lnTo>
                  <a:pt x="12831" y="1079"/>
                </a:lnTo>
                <a:lnTo>
                  <a:pt x="14052" y="717"/>
                </a:lnTo>
                <a:lnTo>
                  <a:pt x="15660" y="475"/>
                </a:lnTo>
                <a:lnTo>
                  <a:pt x="17526" y="314"/>
                </a:lnTo>
                <a:lnTo>
                  <a:pt x="19563" y="206"/>
                </a:lnTo>
                <a:lnTo>
                  <a:pt x="28010" y="0"/>
                </a:lnTo>
                <a:lnTo>
                  <a:pt x="28140" y="791"/>
                </a:lnTo>
                <a:lnTo>
                  <a:pt x="28227" y="2112"/>
                </a:lnTo>
                <a:lnTo>
                  <a:pt x="28400" y="71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4"/>
          <p:cNvSpPr/>
          <p:nvPr/>
        </p:nvSpPr>
        <p:spPr>
          <a:xfrm>
            <a:off x="6929437" y="2064543"/>
            <a:ext cx="314326" cy="284633"/>
          </a:xfrm>
          <a:custGeom>
            <a:avLst/>
            <a:gdLst/>
            <a:ahLst/>
            <a:cxnLst/>
            <a:rect l="0" t="0" r="0" b="0"/>
            <a:pathLst>
              <a:path w="314326" h="284633">
                <a:moveTo>
                  <a:pt x="0" y="0"/>
                </a:moveTo>
                <a:lnTo>
                  <a:pt x="0" y="6850"/>
                </a:lnTo>
                <a:lnTo>
                  <a:pt x="7772" y="14876"/>
                </a:lnTo>
                <a:lnTo>
                  <a:pt x="16793" y="23929"/>
                </a:lnTo>
                <a:lnTo>
                  <a:pt x="23603" y="28627"/>
                </a:lnTo>
                <a:lnTo>
                  <a:pt x="27642" y="30991"/>
                </a:lnTo>
                <a:lnTo>
                  <a:pt x="34246" y="37851"/>
                </a:lnTo>
                <a:lnTo>
                  <a:pt x="40621" y="46192"/>
                </a:lnTo>
                <a:lnTo>
                  <a:pt x="44543" y="50638"/>
                </a:lnTo>
                <a:lnTo>
                  <a:pt x="53135" y="59812"/>
                </a:lnTo>
                <a:lnTo>
                  <a:pt x="76298" y="83381"/>
                </a:lnTo>
                <a:lnTo>
                  <a:pt x="81821" y="88131"/>
                </a:lnTo>
                <a:lnTo>
                  <a:pt x="87886" y="92885"/>
                </a:lnTo>
                <a:lnTo>
                  <a:pt x="94309" y="97643"/>
                </a:lnTo>
                <a:lnTo>
                  <a:pt x="100179" y="103195"/>
                </a:lnTo>
                <a:lnTo>
                  <a:pt x="105680" y="109278"/>
                </a:lnTo>
                <a:lnTo>
                  <a:pt x="110934" y="115715"/>
                </a:lnTo>
                <a:lnTo>
                  <a:pt x="116819" y="121593"/>
                </a:lnTo>
                <a:lnTo>
                  <a:pt x="123123" y="127100"/>
                </a:lnTo>
                <a:lnTo>
                  <a:pt x="129707" y="132358"/>
                </a:lnTo>
                <a:lnTo>
                  <a:pt x="135684" y="138245"/>
                </a:lnTo>
                <a:lnTo>
                  <a:pt x="141256" y="144551"/>
                </a:lnTo>
                <a:lnTo>
                  <a:pt x="146558" y="151136"/>
                </a:lnTo>
                <a:lnTo>
                  <a:pt x="152474" y="157114"/>
                </a:lnTo>
                <a:lnTo>
                  <a:pt x="158800" y="162687"/>
                </a:lnTo>
                <a:lnTo>
                  <a:pt x="165398" y="167989"/>
                </a:lnTo>
                <a:lnTo>
                  <a:pt x="172178" y="173111"/>
                </a:lnTo>
                <a:lnTo>
                  <a:pt x="186061" y="183037"/>
                </a:lnTo>
                <a:lnTo>
                  <a:pt x="192303" y="188699"/>
                </a:lnTo>
                <a:lnTo>
                  <a:pt x="198052" y="194856"/>
                </a:lnTo>
                <a:lnTo>
                  <a:pt x="203472" y="201341"/>
                </a:lnTo>
                <a:lnTo>
                  <a:pt x="208673" y="206459"/>
                </a:lnTo>
                <a:lnTo>
                  <a:pt x="213728" y="210665"/>
                </a:lnTo>
                <a:lnTo>
                  <a:pt x="218686" y="214262"/>
                </a:lnTo>
                <a:lnTo>
                  <a:pt x="228427" y="222492"/>
                </a:lnTo>
                <a:lnTo>
                  <a:pt x="233247" y="226909"/>
                </a:lnTo>
                <a:lnTo>
                  <a:pt x="242837" y="236051"/>
                </a:lnTo>
                <a:lnTo>
                  <a:pt x="252390" y="244612"/>
                </a:lnTo>
                <a:lnTo>
                  <a:pt x="261928" y="251062"/>
                </a:lnTo>
                <a:lnTo>
                  <a:pt x="271459" y="256575"/>
                </a:lnTo>
                <a:lnTo>
                  <a:pt x="276223" y="259156"/>
                </a:lnTo>
                <a:lnTo>
                  <a:pt x="279398" y="261671"/>
                </a:lnTo>
                <a:lnTo>
                  <a:pt x="281515" y="264141"/>
                </a:lnTo>
                <a:lnTo>
                  <a:pt x="284662" y="269002"/>
                </a:lnTo>
                <a:lnTo>
                  <a:pt x="288706" y="273809"/>
                </a:lnTo>
                <a:lnTo>
                  <a:pt x="290895" y="275408"/>
                </a:lnTo>
                <a:lnTo>
                  <a:pt x="297770" y="278452"/>
                </a:lnTo>
                <a:lnTo>
                  <a:pt x="304834" y="283235"/>
                </a:lnTo>
                <a:lnTo>
                  <a:pt x="309578" y="284632"/>
                </a:lnTo>
                <a:lnTo>
                  <a:pt x="311160" y="284211"/>
                </a:lnTo>
                <a:lnTo>
                  <a:pt x="312215" y="283137"/>
                </a:lnTo>
                <a:lnTo>
                  <a:pt x="314325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05"/>
          <p:cNvSpPr/>
          <p:nvPr/>
        </p:nvSpPr>
        <p:spPr>
          <a:xfrm>
            <a:off x="7008018" y="2085975"/>
            <a:ext cx="128589" cy="235744"/>
          </a:xfrm>
          <a:custGeom>
            <a:avLst/>
            <a:gdLst/>
            <a:ahLst/>
            <a:cxnLst/>
            <a:rect l="0" t="0" r="0" b="0"/>
            <a:pathLst>
              <a:path w="128589" h="235744">
                <a:moveTo>
                  <a:pt x="128588" y="0"/>
                </a:moveTo>
                <a:lnTo>
                  <a:pt x="128588" y="6150"/>
                </a:lnTo>
                <a:lnTo>
                  <a:pt x="124796" y="10641"/>
                </a:lnTo>
                <a:lnTo>
                  <a:pt x="123678" y="12650"/>
                </a:lnTo>
                <a:lnTo>
                  <a:pt x="121312" y="19270"/>
                </a:lnTo>
                <a:lnTo>
                  <a:pt x="117947" y="23910"/>
                </a:lnTo>
                <a:lnTo>
                  <a:pt x="116731" y="27052"/>
                </a:lnTo>
                <a:lnTo>
                  <a:pt x="115920" y="30735"/>
                </a:lnTo>
                <a:lnTo>
                  <a:pt x="115381" y="34777"/>
                </a:lnTo>
                <a:lnTo>
                  <a:pt x="114227" y="39060"/>
                </a:lnTo>
                <a:lnTo>
                  <a:pt x="112664" y="43502"/>
                </a:lnTo>
                <a:lnTo>
                  <a:pt x="110828" y="48051"/>
                </a:lnTo>
                <a:lnTo>
                  <a:pt x="106672" y="59456"/>
                </a:lnTo>
                <a:lnTo>
                  <a:pt x="104453" y="65831"/>
                </a:lnTo>
                <a:lnTo>
                  <a:pt x="101386" y="72462"/>
                </a:lnTo>
                <a:lnTo>
                  <a:pt x="97753" y="79264"/>
                </a:lnTo>
                <a:lnTo>
                  <a:pt x="93743" y="86180"/>
                </a:lnTo>
                <a:lnTo>
                  <a:pt x="87172" y="98098"/>
                </a:lnTo>
                <a:lnTo>
                  <a:pt x="84309" y="103499"/>
                </a:lnTo>
                <a:lnTo>
                  <a:pt x="80812" y="109480"/>
                </a:lnTo>
                <a:lnTo>
                  <a:pt x="72694" y="122476"/>
                </a:lnTo>
                <a:lnTo>
                  <a:pt x="45146" y="164396"/>
                </a:lnTo>
                <a:lnTo>
                  <a:pt x="41209" y="170716"/>
                </a:lnTo>
                <a:lnTo>
                  <a:pt x="37792" y="176517"/>
                </a:lnTo>
                <a:lnTo>
                  <a:pt x="34720" y="181972"/>
                </a:lnTo>
                <a:lnTo>
                  <a:pt x="29190" y="192266"/>
                </a:lnTo>
                <a:lnTo>
                  <a:pt x="19172" y="211809"/>
                </a:lnTo>
                <a:lnTo>
                  <a:pt x="16750" y="215818"/>
                </a:lnTo>
                <a:lnTo>
                  <a:pt x="14342" y="219285"/>
                </a:lnTo>
                <a:lnTo>
                  <a:pt x="11943" y="222390"/>
                </a:lnTo>
                <a:lnTo>
                  <a:pt x="9549" y="225254"/>
                </a:lnTo>
                <a:lnTo>
                  <a:pt x="7160" y="227956"/>
                </a:lnTo>
                <a:lnTo>
                  <a:pt x="0" y="23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06"/>
          <p:cNvSpPr/>
          <p:nvPr/>
        </p:nvSpPr>
        <p:spPr>
          <a:xfrm>
            <a:off x="7215187" y="1864640"/>
            <a:ext cx="250032" cy="132517"/>
          </a:xfrm>
          <a:custGeom>
            <a:avLst/>
            <a:gdLst/>
            <a:ahLst/>
            <a:cxnLst/>
            <a:rect l="0" t="0" r="0" b="0"/>
            <a:pathLst>
              <a:path w="250032" h="132517">
                <a:moveTo>
                  <a:pt x="0" y="42741"/>
                </a:moveTo>
                <a:lnTo>
                  <a:pt x="3793" y="35156"/>
                </a:lnTo>
                <a:lnTo>
                  <a:pt x="5704" y="32128"/>
                </a:lnTo>
                <a:lnTo>
                  <a:pt x="7772" y="29316"/>
                </a:lnTo>
                <a:lnTo>
                  <a:pt x="9944" y="26647"/>
                </a:lnTo>
                <a:lnTo>
                  <a:pt x="12185" y="24868"/>
                </a:lnTo>
                <a:lnTo>
                  <a:pt x="14474" y="23682"/>
                </a:lnTo>
                <a:lnTo>
                  <a:pt x="19927" y="21570"/>
                </a:lnTo>
                <a:lnTo>
                  <a:pt x="27642" y="17986"/>
                </a:lnTo>
                <a:lnTo>
                  <a:pt x="32716" y="15919"/>
                </a:lnTo>
                <a:lnTo>
                  <a:pt x="38479" y="13747"/>
                </a:lnTo>
                <a:lnTo>
                  <a:pt x="44703" y="11505"/>
                </a:lnTo>
                <a:lnTo>
                  <a:pt x="50440" y="9217"/>
                </a:lnTo>
                <a:lnTo>
                  <a:pt x="55851" y="6898"/>
                </a:lnTo>
                <a:lnTo>
                  <a:pt x="61047" y="4558"/>
                </a:lnTo>
                <a:lnTo>
                  <a:pt x="66892" y="2998"/>
                </a:lnTo>
                <a:lnTo>
                  <a:pt x="73169" y="1958"/>
                </a:lnTo>
                <a:lnTo>
                  <a:pt x="79736" y="1265"/>
                </a:lnTo>
                <a:lnTo>
                  <a:pt x="86495" y="803"/>
                </a:lnTo>
                <a:lnTo>
                  <a:pt x="93382" y="495"/>
                </a:lnTo>
                <a:lnTo>
                  <a:pt x="112335" y="61"/>
                </a:lnTo>
                <a:lnTo>
                  <a:pt x="117753" y="0"/>
                </a:lnTo>
                <a:lnTo>
                  <a:pt x="122952" y="753"/>
                </a:lnTo>
                <a:lnTo>
                  <a:pt x="128006" y="2049"/>
                </a:lnTo>
                <a:lnTo>
                  <a:pt x="132962" y="3707"/>
                </a:lnTo>
                <a:lnTo>
                  <a:pt x="137854" y="4812"/>
                </a:lnTo>
                <a:lnTo>
                  <a:pt x="142702" y="5548"/>
                </a:lnTo>
                <a:lnTo>
                  <a:pt x="147524" y="6040"/>
                </a:lnTo>
                <a:lnTo>
                  <a:pt x="154995" y="8702"/>
                </a:lnTo>
                <a:lnTo>
                  <a:pt x="158100" y="10524"/>
                </a:lnTo>
                <a:lnTo>
                  <a:pt x="160169" y="13325"/>
                </a:lnTo>
                <a:lnTo>
                  <a:pt x="161548" y="16781"/>
                </a:lnTo>
                <a:lnTo>
                  <a:pt x="162468" y="20671"/>
                </a:lnTo>
                <a:lnTo>
                  <a:pt x="163080" y="24059"/>
                </a:lnTo>
                <a:lnTo>
                  <a:pt x="163489" y="27111"/>
                </a:lnTo>
                <a:lnTo>
                  <a:pt x="163761" y="29940"/>
                </a:lnTo>
                <a:lnTo>
                  <a:pt x="163149" y="32619"/>
                </a:lnTo>
                <a:lnTo>
                  <a:pt x="161947" y="35200"/>
                </a:lnTo>
                <a:lnTo>
                  <a:pt x="160353" y="37713"/>
                </a:lnTo>
                <a:lnTo>
                  <a:pt x="158497" y="40977"/>
                </a:lnTo>
                <a:lnTo>
                  <a:pt x="154315" y="48836"/>
                </a:lnTo>
                <a:lnTo>
                  <a:pt x="147500" y="62185"/>
                </a:lnTo>
                <a:lnTo>
                  <a:pt x="145165" y="66023"/>
                </a:lnTo>
                <a:lnTo>
                  <a:pt x="142814" y="69375"/>
                </a:lnTo>
                <a:lnTo>
                  <a:pt x="140453" y="72403"/>
                </a:lnTo>
                <a:lnTo>
                  <a:pt x="137292" y="76009"/>
                </a:lnTo>
                <a:lnTo>
                  <a:pt x="133596" y="80001"/>
                </a:lnTo>
                <a:lnTo>
                  <a:pt x="120052" y="94022"/>
                </a:lnTo>
                <a:lnTo>
                  <a:pt x="112212" y="101944"/>
                </a:lnTo>
                <a:lnTo>
                  <a:pt x="110527" y="104435"/>
                </a:lnTo>
                <a:lnTo>
                  <a:pt x="109403" y="106889"/>
                </a:lnTo>
                <a:lnTo>
                  <a:pt x="108655" y="109319"/>
                </a:lnTo>
                <a:lnTo>
                  <a:pt x="108155" y="111732"/>
                </a:lnTo>
                <a:lnTo>
                  <a:pt x="107823" y="114135"/>
                </a:lnTo>
                <a:lnTo>
                  <a:pt x="107288" y="119903"/>
                </a:lnTo>
                <a:lnTo>
                  <a:pt x="107215" y="122808"/>
                </a:lnTo>
                <a:lnTo>
                  <a:pt x="107169" y="127348"/>
                </a:lnTo>
                <a:lnTo>
                  <a:pt x="111396" y="127969"/>
                </a:lnTo>
                <a:lnTo>
                  <a:pt x="114745" y="128135"/>
                </a:lnTo>
                <a:lnTo>
                  <a:pt x="117772" y="129039"/>
                </a:lnTo>
                <a:lnTo>
                  <a:pt x="123252" y="132160"/>
                </a:lnTo>
                <a:lnTo>
                  <a:pt x="126618" y="132516"/>
                </a:lnTo>
                <a:lnTo>
                  <a:pt x="130449" y="131960"/>
                </a:lnTo>
                <a:lnTo>
                  <a:pt x="134592" y="130795"/>
                </a:lnTo>
                <a:lnTo>
                  <a:pt x="138940" y="130019"/>
                </a:lnTo>
                <a:lnTo>
                  <a:pt x="143428" y="129501"/>
                </a:lnTo>
                <a:lnTo>
                  <a:pt x="148006" y="129156"/>
                </a:lnTo>
                <a:lnTo>
                  <a:pt x="152646" y="128132"/>
                </a:lnTo>
                <a:lnTo>
                  <a:pt x="157327" y="126656"/>
                </a:lnTo>
                <a:lnTo>
                  <a:pt x="162034" y="124878"/>
                </a:lnTo>
                <a:lnTo>
                  <a:pt x="166760" y="123693"/>
                </a:lnTo>
                <a:lnTo>
                  <a:pt x="171499" y="122903"/>
                </a:lnTo>
                <a:lnTo>
                  <a:pt x="176246" y="122376"/>
                </a:lnTo>
                <a:lnTo>
                  <a:pt x="181791" y="122024"/>
                </a:lnTo>
                <a:lnTo>
                  <a:pt x="187869" y="121790"/>
                </a:lnTo>
                <a:lnTo>
                  <a:pt x="194302" y="121634"/>
                </a:lnTo>
                <a:lnTo>
                  <a:pt x="200178" y="120736"/>
                </a:lnTo>
                <a:lnTo>
                  <a:pt x="205684" y="119344"/>
                </a:lnTo>
                <a:lnTo>
                  <a:pt x="210941" y="117622"/>
                </a:lnTo>
                <a:lnTo>
                  <a:pt x="216034" y="116474"/>
                </a:lnTo>
                <a:lnTo>
                  <a:pt x="221017" y="115709"/>
                </a:lnTo>
                <a:lnTo>
                  <a:pt x="225926" y="115199"/>
                </a:lnTo>
                <a:lnTo>
                  <a:pt x="233497" y="114632"/>
                </a:lnTo>
                <a:lnTo>
                  <a:pt x="239508" y="114380"/>
                </a:lnTo>
                <a:lnTo>
                  <a:pt x="250031" y="1141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07"/>
          <p:cNvSpPr/>
          <p:nvPr/>
        </p:nvSpPr>
        <p:spPr>
          <a:xfrm>
            <a:off x="7450931" y="2150614"/>
            <a:ext cx="221457" cy="21087"/>
          </a:xfrm>
          <a:custGeom>
            <a:avLst/>
            <a:gdLst/>
            <a:ahLst/>
            <a:cxnLst/>
            <a:rect l="0" t="0" r="0" b="0"/>
            <a:pathLst>
              <a:path w="221457" h="21087">
                <a:moveTo>
                  <a:pt x="0" y="21086"/>
                </a:moveTo>
                <a:lnTo>
                  <a:pt x="85843" y="11267"/>
                </a:lnTo>
                <a:lnTo>
                  <a:pt x="102473" y="9777"/>
                </a:lnTo>
                <a:lnTo>
                  <a:pt x="115939" y="8784"/>
                </a:lnTo>
                <a:lnTo>
                  <a:pt x="127300" y="7328"/>
                </a:lnTo>
                <a:lnTo>
                  <a:pt x="137254" y="5564"/>
                </a:lnTo>
                <a:lnTo>
                  <a:pt x="146271" y="3594"/>
                </a:lnTo>
                <a:lnTo>
                  <a:pt x="154664" y="2281"/>
                </a:lnTo>
                <a:lnTo>
                  <a:pt x="162641" y="1405"/>
                </a:lnTo>
                <a:lnTo>
                  <a:pt x="170340" y="822"/>
                </a:lnTo>
                <a:lnTo>
                  <a:pt x="177060" y="432"/>
                </a:lnTo>
                <a:lnTo>
                  <a:pt x="188760" y="0"/>
                </a:lnTo>
                <a:lnTo>
                  <a:pt x="193309" y="679"/>
                </a:lnTo>
                <a:lnTo>
                  <a:pt x="197135" y="1925"/>
                </a:lnTo>
                <a:lnTo>
                  <a:pt x="200481" y="3549"/>
                </a:lnTo>
                <a:lnTo>
                  <a:pt x="204297" y="4632"/>
                </a:lnTo>
                <a:lnTo>
                  <a:pt x="208430" y="5354"/>
                </a:lnTo>
                <a:lnTo>
                  <a:pt x="221456" y="67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08"/>
          <p:cNvSpPr/>
          <p:nvPr/>
        </p:nvSpPr>
        <p:spPr>
          <a:xfrm>
            <a:off x="7493793" y="2243137"/>
            <a:ext cx="228601" cy="28576"/>
          </a:xfrm>
          <a:custGeom>
            <a:avLst/>
            <a:gdLst/>
            <a:ahLst/>
            <a:cxnLst/>
            <a:rect l="0" t="0" r="0" b="0"/>
            <a:pathLst>
              <a:path w="228601" h="28576">
                <a:moveTo>
                  <a:pt x="0" y="28575"/>
                </a:moveTo>
                <a:lnTo>
                  <a:pt x="7585" y="24783"/>
                </a:lnTo>
                <a:lnTo>
                  <a:pt x="12200" y="22872"/>
                </a:lnTo>
                <a:lnTo>
                  <a:pt x="17659" y="20804"/>
                </a:lnTo>
                <a:lnTo>
                  <a:pt x="23679" y="18632"/>
                </a:lnTo>
                <a:lnTo>
                  <a:pt x="30074" y="17184"/>
                </a:lnTo>
                <a:lnTo>
                  <a:pt x="36718" y="16218"/>
                </a:lnTo>
                <a:lnTo>
                  <a:pt x="43529" y="15575"/>
                </a:lnTo>
                <a:lnTo>
                  <a:pt x="50451" y="14352"/>
                </a:lnTo>
                <a:lnTo>
                  <a:pt x="57447" y="12743"/>
                </a:lnTo>
                <a:lnTo>
                  <a:pt x="64491" y="10876"/>
                </a:lnTo>
                <a:lnTo>
                  <a:pt x="71570" y="9632"/>
                </a:lnTo>
                <a:lnTo>
                  <a:pt x="78670" y="880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09"/>
          <p:cNvSpPr/>
          <p:nvPr/>
        </p:nvSpPr>
        <p:spPr>
          <a:xfrm>
            <a:off x="7893843" y="2028825"/>
            <a:ext cx="378620" cy="314326"/>
          </a:xfrm>
          <a:custGeom>
            <a:avLst/>
            <a:gdLst/>
            <a:ahLst/>
            <a:cxnLst/>
            <a:rect l="0" t="0" r="0" b="0"/>
            <a:pathLst>
              <a:path w="378620" h="314326">
                <a:moveTo>
                  <a:pt x="0" y="0"/>
                </a:moveTo>
                <a:lnTo>
                  <a:pt x="9944" y="19886"/>
                </a:lnTo>
                <a:lnTo>
                  <a:pt x="12979" y="23576"/>
                </a:lnTo>
                <a:lnTo>
                  <a:pt x="24043" y="33355"/>
                </a:lnTo>
                <a:lnTo>
                  <a:pt x="33494" y="45954"/>
                </a:lnTo>
                <a:lnTo>
                  <a:pt x="41609" y="55084"/>
                </a:lnTo>
                <a:lnTo>
                  <a:pt x="50508" y="64434"/>
                </a:lnTo>
                <a:lnTo>
                  <a:pt x="69156" y="83371"/>
                </a:lnTo>
                <a:lnTo>
                  <a:pt x="73886" y="88918"/>
                </a:lnTo>
                <a:lnTo>
                  <a:pt x="78626" y="94997"/>
                </a:lnTo>
                <a:lnTo>
                  <a:pt x="83373" y="101431"/>
                </a:lnTo>
                <a:lnTo>
                  <a:pt x="88127" y="107308"/>
                </a:lnTo>
                <a:lnTo>
                  <a:pt x="92882" y="112814"/>
                </a:lnTo>
                <a:lnTo>
                  <a:pt x="97640" y="118072"/>
                </a:lnTo>
                <a:lnTo>
                  <a:pt x="103194" y="123164"/>
                </a:lnTo>
                <a:lnTo>
                  <a:pt x="109277" y="128147"/>
                </a:lnTo>
                <a:lnTo>
                  <a:pt x="115714" y="133056"/>
                </a:lnTo>
                <a:lnTo>
                  <a:pt x="127099" y="142744"/>
                </a:lnTo>
                <a:lnTo>
                  <a:pt x="132359" y="147550"/>
                </a:lnTo>
                <a:lnTo>
                  <a:pt x="144551" y="159240"/>
                </a:lnTo>
                <a:lnTo>
                  <a:pt x="151137" y="165691"/>
                </a:lnTo>
                <a:lnTo>
                  <a:pt x="157908" y="171579"/>
                </a:lnTo>
                <a:lnTo>
                  <a:pt x="164803" y="177092"/>
                </a:lnTo>
                <a:lnTo>
                  <a:pt x="171782" y="182355"/>
                </a:lnTo>
                <a:lnTo>
                  <a:pt x="178815" y="188245"/>
                </a:lnTo>
                <a:lnTo>
                  <a:pt x="185885" y="194553"/>
                </a:lnTo>
                <a:lnTo>
                  <a:pt x="192980" y="201139"/>
                </a:lnTo>
                <a:lnTo>
                  <a:pt x="200091" y="207118"/>
                </a:lnTo>
                <a:lnTo>
                  <a:pt x="207213" y="212691"/>
                </a:lnTo>
                <a:lnTo>
                  <a:pt x="214342" y="217994"/>
                </a:lnTo>
                <a:lnTo>
                  <a:pt x="228613" y="228119"/>
                </a:lnTo>
                <a:lnTo>
                  <a:pt x="235753" y="233042"/>
                </a:lnTo>
                <a:lnTo>
                  <a:pt x="242101" y="237911"/>
                </a:lnTo>
                <a:lnTo>
                  <a:pt x="253386" y="247555"/>
                </a:lnTo>
                <a:lnTo>
                  <a:pt x="259412" y="251555"/>
                </a:lnTo>
                <a:lnTo>
                  <a:pt x="265810" y="255016"/>
                </a:lnTo>
                <a:lnTo>
                  <a:pt x="272457" y="258117"/>
                </a:lnTo>
                <a:lnTo>
                  <a:pt x="281959" y="265795"/>
                </a:lnTo>
                <a:lnTo>
                  <a:pt x="285604" y="270066"/>
                </a:lnTo>
                <a:lnTo>
                  <a:pt x="296004" y="276927"/>
                </a:lnTo>
                <a:lnTo>
                  <a:pt x="306977" y="282622"/>
                </a:lnTo>
                <a:lnTo>
                  <a:pt x="314499" y="287799"/>
                </a:lnTo>
                <a:lnTo>
                  <a:pt x="322605" y="290629"/>
                </a:lnTo>
                <a:lnTo>
                  <a:pt x="331499" y="292681"/>
                </a:lnTo>
                <a:lnTo>
                  <a:pt x="340744" y="296238"/>
                </a:lnTo>
                <a:lnTo>
                  <a:pt x="348027" y="300465"/>
                </a:lnTo>
                <a:lnTo>
                  <a:pt x="378619" y="3143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10"/>
          <p:cNvSpPr/>
          <p:nvPr/>
        </p:nvSpPr>
        <p:spPr>
          <a:xfrm>
            <a:off x="7986712" y="2007393"/>
            <a:ext cx="228601" cy="314314"/>
          </a:xfrm>
          <a:custGeom>
            <a:avLst/>
            <a:gdLst/>
            <a:ahLst/>
            <a:cxnLst/>
            <a:rect l="0" t="0" r="0" b="0"/>
            <a:pathLst>
              <a:path w="228601" h="314314">
                <a:moveTo>
                  <a:pt x="228600" y="0"/>
                </a:moveTo>
                <a:lnTo>
                  <a:pt x="211807" y="16793"/>
                </a:lnTo>
                <a:lnTo>
                  <a:pt x="204998" y="25720"/>
                </a:lnTo>
                <a:lnTo>
                  <a:pt x="200958" y="31434"/>
                </a:lnTo>
                <a:lnTo>
                  <a:pt x="197472" y="36831"/>
                </a:lnTo>
                <a:lnTo>
                  <a:pt x="194355" y="42017"/>
                </a:lnTo>
                <a:lnTo>
                  <a:pt x="191483" y="47061"/>
                </a:lnTo>
                <a:lnTo>
                  <a:pt x="187186" y="52806"/>
                </a:lnTo>
                <a:lnTo>
                  <a:pt x="181941" y="59016"/>
                </a:lnTo>
                <a:lnTo>
                  <a:pt x="176064" y="65538"/>
                </a:lnTo>
                <a:lnTo>
                  <a:pt x="170556" y="73061"/>
                </a:lnTo>
                <a:lnTo>
                  <a:pt x="165298" y="81251"/>
                </a:lnTo>
                <a:lnTo>
                  <a:pt x="160206" y="89886"/>
                </a:lnTo>
                <a:lnTo>
                  <a:pt x="150313" y="105831"/>
                </a:lnTo>
                <a:lnTo>
                  <a:pt x="145452" y="113416"/>
                </a:lnTo>
                <a:lnTo>
                  <a:pt x="139831" y="121648"/>
                </a:lnTo>
                <a:lnTo>
                  <a:pt x="127235" y="139262"/>
                </a:lnTo>
                <a:lnTo>
                  <a:pt x="100540" y="175646"/>
                </a:lnTo>
                <a:lnTo>
                  <a:pt x="83412" y="199946"/>
                </a:lnTo>
                <a:lnTo>
                  <a:pt x="70410" y="217717"/>
                </a:lnTo>
                <a:lnTo>
                  <a:pt x="64402" y="225313"/>
                </a:lnTo>
                <a:lnTo>
                  <a:pt x="58810" y="231965"/>
                </a:lnTo>
                <a:lnTo>
                  <a:pt x="53494" y="237987"/>
                </a:lnTo>
                <a:lnTo>
                  <a:pt x="48363" y="244383"/>
                </a:lnTo>
                <a:lnTo>
                  <a:pt x="43355" y="251029"/>
                </a:lnTo>
                <a:lnTo>
                  <a:pt x="38427" y="257840"/>
                </a:lnTo>
                <a:lnTo>
                  <a:pt x="34350" y="263968"/>
                </a:lnTo>
                <a:lnTo>
                  <a:pt x="30837" y="269642"/>
                </a:lnTo>
                <a:lnTo>
                  <a:pt x="27702" y="275011"/>
                </a:lnTo>
                <a:lnTo>
                  <a:pt x="22103" y="285211"/>
                </a:lnTo>
                <a:lnTo>
                  <a:pt x="16966" y="294242"/>
                </a:lnTo>
                <a:lnTo>
                  <a:pt x="12039" y="300901"/>
                </a:lnTo>
                <a:lnTo>
                  <a:pt x="7203" y="306507"/>
                </a:lnTo>
                <a:lnTo>
                  <a:pt x="26" y="314299"/>
                </a:lnTo>
                <a:lnTo>
                  <a:pt x="12" y="314313"/>
                </a:lnTo>
                <a:lnTo>
                  <a:pt x="0" y="30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11"/>
          <p:cNvSpPr/>
          <p:nvPr/>
        </p:nvSpPr>
        <p:spPr>
          <a:xfrm>
            <a:off x="8401053" y="1807455"/>
            <a:ext cx="241156" cy="321383"/>
          </a:xfrm>
          <a:custGeom>
            <a:avLst/>
            <a:gdLst/>
            <a:ahLst/>
            <a:cxnLst/>
            <a:rect l="0" t="0" r="0" b="0"/>
            <a:pathLst>
              <a:path w="241156" h="321383">
                <a:moveTo>
                  <a:pt x="71434" y="7057"/>
                </a:moveTo>
                <a:lnTo>
                  <a:pt x="85548" y="0"/>
                </a:lnTo>
                <a:lnTo>
                  <a:pt x="79984" y="5634"/>
                </a:lnTo>
                <a:lnTo>
                  <a:pt x="75765" y="9864"/>
                </a:lnTo>
                <a:lnTo>
                  <a:pt x="74321" y="12103"/>
                </a:lnTo>
                <a:lnTo>
                  <a:pt x="71495" y="19047"/>
                </a:lnTo>
                <a:lnTo>
                  <a:pt x="65985" y="26132"/>
                </a:lnTo>
                <a:lnTo>
                  <a:pt x="59325" y="34052"/>
                </a:lnTo>
                <a:lnTo>
                  <a:pt x="54676" y="41809"/>
                </a:lnTo>
                <a:lnTo>
                  <a:pt x="45223" y="54815"/>
                </a:lnTo>
                <a:lnTo>
                  <a:pt x="40470" y="62943"/>
                </a:lnTo>
                <a:lnTo>
                  <a:pt x="35712" y="71847"/>
                </a:lnTo>
                <a:lnTo>
                  <a:pt x="30952" y="80303"/>
                </a:lnTo>
                <a:lnTo>
                  <a:pt x="23809" y="90319"/>
                </a:lnTo>
                <a:lnTo>
                  <a:pt x="19047" y="98567"/>
                </a:lnTo>
                <a:lnTo>
                  <a:pt x="14284" y="107524"/>
                </a:lnTo>
                <a:lnTo>
                  <a:pt x="11903" y="112135"/>
                </a:lnTo>
                <a:lnTo>
                  <a:pt x="9257" y="121491"/>
                </a:lnTo>
                <a:lnTo>
                  <a:pt x="8552" y="126209"/>
                </a:lnTo>
                <a:lnTo>
                  <a:pt x="5651" y="133568"/>
                </a:lnTo>
                <a:lnTo>
                  <a:pt x="3767" y="136641"/>
                </a:lnTo>
                <a:lnTo>
                  <a:pt x="1672" y="144290"/>
                </a:lnTo>
                <a:lnTo>
                  <a:pt x="741" y="152980"/>
                </a:lnTo>
                <a:lnTo>
                  <a:pt x="328" y="162135"/>
                </a:lnTo>
                <a:lnTo>
                  <a:pt x="95" y="176214"/>
                </a:lnTo>
                <a:lnTo>
                  <a:pt x="0" y="212141"/>
                </a:lnTo>
                <a:lnTo>
                  <a:pt x="793" y="216011"/>
                </a:lnTo>
                <a:lnTo>
                  <a:pt x="4906" y="225250"/>
                </a:lnTo>
                <a:lnTo>
                  <a:pt x="7272" y="233808"/>
                </a:lnTo>
                <a:lnTo>
                  <a:pt x="10639" y="241714"/>
                </a:lnTo>
                <a:lnTo>
                  <a:pt x="16997" y="251298"/>
                </a:lnTo>
                <a:lnTo>
                  <a:pt x="19267" y="253228"/>
                </a:lnTo>
                <a:lnTo>
                  <a:pt x="21576" y="254515"/>
                </a:lnTo>
                <a:lnTo>
                  <a:pt x="23907" y="255373"/>
                </a:lnTo>
                <a:lnTo>
                  <a:pt x="28616" y="258443"/>
                </a:lnTo>
                <a:lnTo>
                  <a:pt x="34147" y="262453"/>
                </a:lnTo>
                <a:lnTo>
                  <a:pt x="37845" y="264633"/>
                </a:lnTo>
                <a:lnTo>
                  <a:pt x="41897" y="266881"/>
                </a:lnTo>
                <a:lnTo>
                  <a:pt x="46187" y="268379"/>
                </a:lnTo>
                <a:lnTo>
                  <a:pt x="50634" y="269378"/>
                </a:lnTo>
                <a:lnTo>
                  <a:pt x="55187" y="270044"/>
                </a:lnTo>
                <a:lnTo>
                  <a:pt x="59808" y="270488"/>
                </a:lnTo>
                <a:lnTo>
                  <a:pt x="64478" y="270784"/>
                </a:lnTo>
                <a:lnTo>
                  <a:pt x="73899" y="271113"/>
                </a:lnTo>
                <a:lnTo>
                  <a:pt x="92882" y="271324"/>
                </a:lnTo>
                <a:lnTo>
                  <a:pt x="97639" y="271341"/>
                </a:lnTo>
                <a:lnTo>
                  <a:pt x="115893" y="265003"/>
                </a:lnTo>
                <a:lnTo>
                  <a:pt x="176390" y="241026"/>
                </a:lnTo>
                <a:lnTo>
                  <a:pt x="198554" y="231299"/>
                </a:lnTo>
                <a:lnTo>
                  <a:pt x="213331" y="224021"/>
                </a:lnTo>
                <a:lnTo>
                  <a:pt x="223182" y="218374"/>
                </a:lnTo>
                <a:lnTo>
                  <a:pt x="229750" y="213816"/>
                </a:lnTo>
                <a:lnTo>
                  <a:pt x="237047" y="206636"/>
                </a:lnTo>
                <a:lnTo>
                  <a:pt x="238993" y="202816"/>
                </a:lnTo>
                <a:lnTo>
                  <a:pt x="241155" y="194338"/>
                </a:lnTo>
                <a:lnTo>
                  <a:pt x="240938" y="190649"/>
                </a:lnTo>
                <a:lnTo>
                  <a:pt x="239998" y="187395"/>
                </a:lnTo>
                <a:lnTo>
                  <a:pt x="236582" y="180263"/>
                </a:lnTo>
                <a:lnTo>
                  <a:pt x="232197" y="175235"/>
                </a:lnTo>
                <a:lnTo>
                  <a:pt x="230204" y="173944"/>
                </a:lnTo>
                <a:lnTo>
                  <a:pt x="223605" y="171334"/>
                </a:lnTo>
                <a:lnTo>
                  <a:pt x="216623" y="166680"/>
                </a:lnTo>
                <a:lnTo>
                  <a:pt x="211898" y="165313"/>
                </a:lnTo>
                <a:lnTo>
                  <a:pt x="204775" y="164544"/>
                </a:lnTo>
                <a:lnTo>
                  <a:pt x="202397" y="165229"/>
                </a:lnTo>
                <a:lnTo>
                  <a:pt x="197638" y="168108"/>
                </a:lnTo>
                <a:lnTo>
                  <a:pt x="190761" y="169917"/>
                </a:lnTo>
                <a:lnTo>
                  <a:pt x="186704" y="170399"/>
                </a:lnTo>
                <a:lnTo>
                  <a:pt x="183205" y="171514"/>
                </a:lnTo>
                <a:lnTo>
                  <a:pt x="177203" y="174870"/>
                </a:lnTo>
                <a:lnTo>
                  <a:pt x="169771" y="179007"/>
                </a:lnTo>
                <a:lnTo>
                  <a:pt x="165568" y="181222"/>
                </a:lnTo>
                <a:lnTo>
                  <a:pt x="158780" y="187916"/>
                </a:lnTo>
                <a:lnTo>
                  <a:pt x="153117" y="195389"/>
                </a:lnTo>
                <a:lnTo>
                  <a:pt x="147954" y="201356"/>
                </a:lnTo>
                <a:lnTo>
                  <a:pt x="140586" y="209178"/>
                </a:lnTo>
                <a:lnTo>
                  <a:pt x="138966" y="212448"/>
                </a:lnTo>
                <a:lnTo>
                  <a:pt x="137167" y="220315"/>
                </a:lnTo>
                <a:lnTo>
                  <a:pt x="134250" y="226986"/>
                </a:lnTo>
                <a:lnTo>
                  <a:pt x="132363" y="229877"/>
                </a:lnTo>
                <a:lnTo>
                  <a:pt x="130264" y="237321"/>
                </a:lnTo>
                <a:lnTo>
                  <a:pt x="129704" y="241529"/>
                </a:lnTo>
                <a:lnTo>
                  <a:pt x="126965" y="248321"/>
                </a:lnTo>
                <a:lnTo>
                  <a:pt x="125123" y="251243"/>
                </a:lnTo>
                <a:lnTo>
                  <a:pt x="123077" y="258724"/>
                </a:lnTo>
                <a:lnTo>
                  <a:pt x="122168" y="266546"/>
                </a:lnTo>
                <a:lnTo>
                  <a:pt x="121656" y="275413"/>
                </a:lnTo>
                <a:lnTo>
                  <a:pt x="121460" y="285453"/>
                </a:lnTo>
                <a:lnTo>
                  <a:pt x="121450" y="289009"/>
                </a:lnTo>
                <a:lnTo>
                  <a:pt x="122240" y="291069"/>
                </a:lnTo>
                <a:lnTo>
                  <a:pt x="127592" y="298624"/>
                </a:lnTo>
                <a:lnTo>
                  <a:pt x="132083" y="303350"/>
                </a:lnTo>
                <a:lnTo>
                  <a:pt x="134092" y="304598"/>
                </a:lnTo>
                <a:lnTo>
                  <a:pt x="138441" y="305985"/>
                </a:lnTo>
                <a:lnTo>
                  <a:pt x="145351" y="306766"/>
                </a:lnTo>
                <a:lnTo>
                  <a:pt x="147700" y="307669"/>
                </a:lnTo>
                <a:lnTo>
                  <a:pt x="155056" y="312705"/>
                </a:lnTo>
                <a:lnTo>
                  <a:pt x="155758" y="313216"/>
                </a:lnTo>
                <a:lnTo>
                  <a:pt x="158653" y="313784"/>
                </a:lnTo>
                <a:lnTo>
                  <a:pt x="163187" y="314149"/>
                </a:lnTo>
                <a:lnTo>
                  <a:pt x="163559" y="314972"/>
                </a:lnTo>
                <a:lnTo>
                  <a:pt x="164303" y="3213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4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 for powers of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x</a:t>
            </a:r>
            <a:r>
              <a:rPr lang="en-US" baseline="30000" dirty="0" err="1" smtClean="0"/>
              <a:t>b</a:t>
            </a:r>
            <a:r>
              <a:rPr lang="en-US" dirty="0" smtClean="0"/>
              <a:t>)</a:t>
            </a:r>
            <a:r>
              <a:rPr lang="en-US" baseline="30000" dirty="0" smtClean="0"/>
              <a:t>d</a:t>
            </a:r>
            <a:r>
              <a:rPr lang="en-US" dirty="0" smtClean="0"/>
              <a:t> = </a:t>
            </a:r>
            <a:r>
              <a:rPr lang="en-US" dirty="0" err="1" smtClean="0"/>
              <a:t>x</a:t>
            </a:r>
            <a:r>
              <a:rPr lang="en-US" baseline="30000" dirty="0" err="1" smtClean="0"/>
              <a:t>bd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ax</a:t>
            </a:r>
            <a:r>
              <a:rPr lang="en-US" baseline="30000" dirty="0" err="1" smtClean="0"/>
              <a:t>b</a:t>
            </a:r>
            <a:r>
              <a:rPr lang="en-US" dirty="0" err="1" smtClean="0"/>
              <a:t>y</a:t>
            </a:r>
            <a:r>
              <a:rPr lang="en-US" baseline="30000" dirty="0" err="1" smtClean="0"/>
              <a:t>c</a:t>
            </a:r>
            <a:r>
              <a:rPr lang="en-US" dirty="0" smtClean="0"/>
              <a:t>)</a:t>
            </a:r>
            <a:r>
              <a:rPr lang="en-US" baseline="30000" dirty="0" smtClean="0"/>
              <a:t>d</a:t>
            </a:r>
            <a:r>
              <a:rPr lang="en-US" dirty="0" smtClean="0"/>
              <a:t> = </a:t>
            </a:r>
            <a:r>
              <a:rPr lang="en-US" dirty="0" err="1" smtClean="0"/>
              <a:t>a</a:t>
            </a:r>
            <a:r>
              <a:rPr lang="en-US" baseline="30000" dirty="0" err="1" smtClean="0"/>
              <a:t>d</a:t>
            </a:r>
            <a:r>
              <a:rPr lang="en-US" dirty="0" err="1" smtClean="0"/>
              <a:t>x</a:t>
            </a:r>
            <a:r>
              <a:rPr lang="en-US" baseline="30000" dirty="0" err="1" smtClean="0"/>
              <a:t>bd</a:t>
            </a:r>
            <a:r>
              <a:rPr lang="en-US" dirty="0" err="1" smtClean="0"/>
              <a:t>y</a:t>
            </a:r>
            <a:r>
              <a:rPr lang="en-US" baseline="30000" dirty="0" err="1" smtClean="0"/>
              <a:t>cd</a:t>
            </a:r>
            <a:endParaRPr lang="en-US" baseline="30000" dirty="0" smtClean="0"/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 smtClean="0"/>
              <a:t>When you raise an exponent to a power, you are multiplying the exponents.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4166133" y="1235868"/>
            <a:ext cx="4227774" cy="1871242"/>
            <a:chOff x="4166133" y="1235868"/>
            <a:chExt cx="4227774" cy="1871242"/>
          </a:xfrm>
        </p:grpSpPr>
        <p:sp>
          <p:nvSpPr>
            <p:cNvPr id="4" name="SMARTInkAnnotation53"/>
            <p:cNvSpPr/>
            <p:nvPr/>
          </p:nvSpPr>
          <p:spPr>
            <a:xfrm>
              <a:off x="4672049" y="1235868"/>
              <a:ext cx="214277" cy="542926"/>
            </a:xfrm>
            <a:custGeom>
              <a:avLst/>
              <a:gdLst/>
              <a:ahLst/>
              <a:cxnLst/>
              <a:rect l="0" t="0" r="0" b="0"/>
              <a:pathLst>
                <a:path w="214277" h="542926">
                  <a:moveTo>
                    <a:pt x="214276" y="0"/>
                  </a:moveTo>
                  <a:lnTo>
                    <a:pt x="197276" y="0"/>
                  </a:lnTo>
                  <a:lnTo>
                    <a:pt x="195005" y="794"/>
                  </a:lnTo>
                  <a:lnTo>
                    <a:pt x="190365" y="3793"/>
                  </a:lnTo>
                  <a:lnTo>
                    <a:pt x="187223" y="5703"/>
                  </a:lnTo>
                  <a:lnTo>
                    <a:pt x="183541" y="7771"/>
                  </a:lnTo>
                  <a:lnTo>
                    <a:pt x="179498" y="9943"/>
                  </a:lnTo>
                  <a:lnTo>
                    <a:pt x="175216" y="12979"/>
                  </a:lnTo>
                  <a:lnTo>
                    <a:pt x="170773" y="16590"/>
                  </a:lnTo>
                  <a:lnTo>
                    <a:pt x="166224" y="20585"/>
                  </a:lnTo>
                  <a:lnTo>
                    <a:pt x="161604" y="24042"/>
                  </a:lnTo>
                  <a:lnTo>
                    <a:pt x="156936" y="27141"/>
                  </a:lnTo>
                  <a:lnTo>
                    <a:pt x="152237" y="30000"/>
                  </a:lnTo>
                  <a:lnTo>
                    <a:pt x="147517" y="33494"/>
                  </a:lnTo>
                  <a:lnTo>
                    <a:pt x="142782" y="37411"/>
                  </a:lnTo>
                  <a:lnTo>
                    <a:pt x="138038" y="41609"/>
                  </a:lnTo>
                  <a:lnTo>
                    <a:pt x="128534" y="50508"/>
                  </a:lnTo>
                  <a:lnTo>
                    <a:pt x="104736" y="73885"/>
                  </a:lnTo>
                  <a:lnTo>
                    <a:pt x="95212" y="83373"/>
                  </a:lnTo>
                  <a:lnTo>
                    <a:pt x="90450" y="88920"/>
                  </a:lnTo>
                  <a:lnTo>
                    <a:pt x="85688" y="94999"/>
                  </a:lnTo>
                  <a:lnTo>
                    <a:pt x="80926" y="101433"/>
                  </a:lnTo>
                  <a:lnTo>
                    <a:pt x="76163" y="107309"/>
                  </a:lnTo>
                  <a:lnTo>
                    <a:pt x="71401" y="112815"/>
                  </a:lnTo>
                  <a:lnTo>
                    <a:pt x="66638" y="118072"/>
                  </a:lnTo>
                  <a:lnTo>
                    <a:pt x="61876" y="123959"/>
                  </a:lnTo>
                  <a:lnTo>
                    <a:pt x="57113" y="130264"/>
                  </a:lnTo>
                  <a:lnTo>
                    <a:pt x="47588" y="143620"/>
                  </a:lnTo>
                  <a:lnTo>
                    <a:pt x="38063" y="157494"/>
                  </a:lnTo>
                  <a:lnTo>
                    <a:pt x="34095" y="164527"/>
                  </a:lnTo>
                  <a:lnTo>
                    <a:pt x="27568" y="178692"/>
                  </a:lnTo>
                  <a:lnTo>
                    <a:pt x="22021" y="192925"/>
                  </a:lnTo>
                  <a:lnTo>
                    <a:pt x="16911" y="207188"/>
                  </a:lnTo>
                  <a:lnTo>
                    <a:pt x="4762" y="242890"/>
                  </a:lnTo>
                  <a:lnTo>
                    <a:pt x="2097" y="257176"/>
                  </a:lnTo>
                  <a:lnTo>
                    <a:pt x="911" y="271463"/>
                  </a:lnTo>
                  <a:lnTo>
                    <a:pt x="385" y="285750"/>
                  </a:lnTo>
                  <a:lnTo>
                    <a:pt x="46" y="319235"/>
                  </a:lnTo>
                  <a:lnTo>
                    <a:pt x="0" y="334764"/>
                  </a:lnTo>
                  <a:lnTo>
                    <a:pt x="2097" y="349603"/>
                  </a:lnTo>
                  <a:lnTo>
                    <a:pt x="4881" y="364135"/>
                  </a:lnTo>
                  <a:lnTo>
                    <a:pt x="6117" y="378532"/>
                  </a:lnTo>
                  <a:lnTo>
                    <a:pt x="8784" y="390751"/>
                  </a:lnTo>
                  <a:lnTo>
                    <a:pt x="16964" y="415323"/>
                  </a:lnTo>
                  <a:lnTo>
                    <a:pt x="23658" y="426946"/>
                  </a:lnTo>
                  <a:lnTo>
                    <a:pt x="27666" y="432269"/>
                  </a:lnTo>
                  <a:lnTo>
                    <a:pt x="34236" y="444532"/>
                  </a:lnTo>
                  <a:lnTo>
                    <a:pt x="40595" y="457126"/>
                  </a:lnTo>
                  <a:lnTo>
                    <a:pt x="44514" y="462707"/>
                  </a:lnTo>
                  <a:lnTo>
                    <a:pt x="48714" y="468015"/>
                  </a:lnTo>
                  <a:lnTo>
                    <a:pt x="53101" y="472348"/>
                  </a:lnTo>
                  <a:lnTo>
                    <a:pt x="57613" y="476030"/>
                  </a:lnTo>
                  <a:lnTo>
                    <a:pt x="62210" y="479278"/>
                  </a:lnTo>
                  <a:lnTo>
                    <a:pt x="66860" y="483031"/>
                  </a:lnTo>
                  <a:lnTo>
                    <a:pt x="71549" y="487121"/>
                  </a:lnTo>
                  <a:lnTo>
                    <a:pt x="76262" y="491435"/>
                  </a:lnTo>
                  <a:lnTo>
                    <a:pt x="80992" y="495105"/>
                  </a:lnTo>
                  <a:lnTo>
                    <a:pt x="85733" y="498345"/>
                  </a:lnTo>
                  <a:lnTo>
                    <a:pt x="90480" y="501299"/>
                  </a:lnTo>
                  <a:lnTo>
                    <a:pt x="95233" y="504062"/>
                  </a:lnTo>
                  <a:lnTo>
                    <a:pt x="104747" y="509248"/>
                  </a:lnTo>
                  <a:lnTo>
                    <a:pt x="108713" y="511743"/>
                  </a:lnTo>
                  <a:lnTo>
                    <a:pt x="115236" y="516631"/>
                  </a:lnTo>
                  <a:lnTo>
                    <a:pt x="118881" y="518252"/>
                  </a:lnTo>
                  <a:lnTo>
                    <a:pt x="122898" y="519333"/>
                  </a:lnTo>
                  <a:lnTo>
                    <a:pt x="127163" y="520053"/>
                  </a:lnTo>
                  <a:lnTo>
                    <a:pt x="131595" y="521327"/>
                  </a:lnTo>
                  <a:lnTo>
                    <a:pt x="136136" y="522970"/>
                  </a:lnTo>
                  <a:lnTo>
                    <a:pt x="140751" y="524859"/>
                  </a:lnTo>
                  <a:lnTo>
                    <a:pt x="144622" y="526119"/>
                  </a:lnTo>
                  <a:lnTo>
                    <a:pt x="151039" y="527518"/>
                  </a:lnTo>
                  <a:lnTo>
                    <a:pt x="154656" y="528685"/>
                  </a:lnTo>
                  <a:lnTo>
                    <a:pt x="158654" y="530257"/>
                  </a:lnTo>
                  <a:lnTo>
                    <a:pt x="162907" y="532098"/>
                  </a:lnTo>
                  <a:lnTo>
                    <a:pt x="166536" y="533326"/>
                  </a:lnTo>
                  <a:lnTo>
                    <a:pt x="172685" y="534690"/>
                  </a:lnTo>
                  <a:lnTo>
                    <a:pt x="178064" y="535296"/>
                  </a:lnTo>
                  <a:lnTo>
                    <a:pt x="183100" y="535566"/>
                  </a:lnTo>
                  <a:lnTo>
                    <a:pt x="190684" y="535739"/>
                  </a:lnTo>
                  <a:lnTo>
                    <a:pt x="207132" y="5429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4"/>
            <p:cNvSpPr/>
            <p:nvPr/>
          </p:nvSpPr>
          <p:spPr>
            <a:xfrm>
              <a:off x="4887317" y="1493043"/>
              <a:ext cx="327621" cy="250033"/>
            </a:xfrm>
            <a:custGeom>
              <a:avLst/>
              <a:gdLst/>
              <a:ahLst/>
              <a:cxnLst/>
              <a:rect l="0" t="0" r="0" b="0"/>
              <a:pathLst>
                <a:path w="327621" h="250033">
                  <a:moveTo>
                    <a:pt x="6151" y="0"/>
                  </a:moveTo>
                  <a:lnTo>
                    <a:pt x="0" y="0"/>
                  </a:lnTo>
                  <a:lnTo>
                    <a:pt x="5883" y="0"/>
                  </a:lnTo>
                  <a:lnTo>
                    <a:pt x="13887" y="7771"/>
                  </a:lnTo>
                  <a:lnTo>
                    <a:pt x="16070" y="9943"/>
                  </a:lnTo>
                  <a:lnTo>
                    <a:pt x="22731" y="14474"/>
                  </a:lnTo>
                  <a:lnTo>
                    <a:pt x="26729" y="16793"/>
                  </a:lnTo>
                  <a:lnTo>
                    <a:pt x="33288" y="23603"/>
                  </a:lnTo>
                  <a:lnTo>
                    <a:pt x="38850" y="31128"/>
                  </a:lnTo>
                  <a:lnTo>
                    <a:pt x="43968" y="37118"/>
                  </a:lnTo>
                  <a:lnTo>
                    <a:pt x="48887" y="44543"/>
                  </a:lnTo>
                  <a:lnTo>
                    <a:pt x="51311" y="48745"/>
                  </a:lnTo>
                  <a:lnTo>
                    <a:pt x="54513" y="53135"/>
                  </a:lnTo>
                  <a:lnTo>
                    <a:pt x="58237" y="57648"/>
                  </a:lnTo>
                  <a:lnTo>
                    <a:pt x="62306" y="62245"/>
                  </a:lnTo>
                  <a:lnTo>
                    <a:pt x="71061" y="71585"/>
                  </a:lnTo>
                  <a:lnTo>
                    <a:pt x="94339" y="95270"/>
                  </a:lnTo>
                  <a:lnTo>
                    <a:pt x="103819" y="104784"/>
                  </a:lnTo>
                  <a:lnTo>
                    <a:pt x="109363" y="109544"/>
                  </a:lnTo>
                  <a:lnTo>
                    <a:pt x="115440" y="114304"/>
                  </a:lnTo>
                  <a:lnTo>
                    <a:pt x="121873" y="119065"/>
                  </a:lnTo>
                  <a:lnTo>
                    <a:pt x="127749" y="123827"/>
                  </a:lnTo>
                  <a:lnTo>
                    <a:pt x="133254" y="128589"/>
                  </a:lnTo>
                  <a:lnTo>
                    <a:pt x="138511" y="133351"/>
                  </a:lnTo>
                  <a:lnTo>
                    <a:pt x="144397" y="138113"/>
                  </a:lnTo>
                  <a:lnTo>
                    <a:pt x="150703" y="142876"/>
                  </a:lnTo>
                  <a:lnTo>
                    <a:pt x="157288" y="147638"/>
                  </a:lnTo>
                  <a:lnTo>
                    <a:pt x="163265" y="152400"/>
                  </a:lnTo>
                  <a:lnTo>
                    <a:pt x="168837" y="157163"/>
                  </a:lnTo>
                  <a:lnTo>
                    <a:pt x="174140" y="161925"/>
                  </a:lnTo>
                  <a:lnTo>
                    <a:pt x="184265" y="169334"/>
                  </a:lnTo>
                  <a:lnTo>
                    <a:pt x="189187" y="172421"/>
                  </a:lnTo>
                  <a:lnTo>
                    <a:pt x="194851" y="175272"/>
                  </a:lnTo>
                  <a:lnTo>
                    <a:pt x="201007" y="177967"/>
                  </a:lnTo>
                  <a:lnTo>
                    <a:pt x="207493" y="180557"/>
                  </a:lnTo>
                  <a:lnTo>
                    <a:pt x="213404" y="183872"/>
                  </a:lnTo>
                  <a:lnTo>
                    <a:pt x="218932" y="187669"/>
                  </a:lnTo>
                  <a:lnTo>
                    <a:pt x="224205" y="191788"/>
                  </a:lnTo>
                  <a:lnTo>
                    <a:pt x="230102" y="195327"/>
                  </a:lnTo>
                  <a:lnTo>
                    <a:pt x="236414" y="198481"/>
                  </a:lnTo>
                  <a:lnTo>
                    <a:pt x="243004" y="201377"/>
                  </a:lnTo>
                  <a:lnTo>
                    <a:pt x="248984" y="204895"/>
                  </a:lnTo>
                  <a:lnTo>
                    <a:pt x="254559" y="208828"/>
                  </a:lnTo>
                  <a:lnTo>
                    <a:pt x="259863" y="213037"/>
                  </a:lnTo>
                  <a:lnTo>
                    <a:pt x="269989" y="219831"/>
                  </a:lnTo>
                  <a:lnTo>
                    <a:pt x="274912" y="222754"/>
                  </a:lnTo>
                  <a:lnTo>
                    <a:pt x="284615" y="226002"/>
                  </a:lnTo>
                  <a:lnTo>
                    <a:pt x="289425" y="226868"/>
                  </a:lnTo>
                  <a:lnTo>
                    <a:pt x="296887" y="229947"/>
                  </a:lnTo>
                  <a:lnTo>
                    <a:pt x="305549" y="236143"/>
                  </a:lnTo>
                  <a:lnTo>
                    <a:pt x="308144" y="238391"/>
                  </a:lnTo>
                  <a:lnTo>
                    <a:pt x="311461" y="239890"/>
                  </a:lnTo>
                  <a:lnTo>
                    <a:pt x="319381" y="241555"/>
                  </a:lnTo>
                  <a:lnTo>
                    <a:pt x="322127" y="242793"/>
                  </a:lnTo>
                  <a:lnTo>
                    <a:pt x="323958" y="244412"/>
                  </a:lnTo>
                  <a:lnTo>
                    <a:pt x="327620" y="2500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5"/>
            <p:cNvSpPr/>
            <p:nvPr/>
          </p:nvSpPr>
          <p:spPr>
            <a:xfrm>
              <a:off x="4929187" y="1500187"/>
              <a:ext cx="185739" cy="221457"/>
            </a:xfrm>
            <a:custGeom>
              <a:avLst/>
              <a:gdLst/>
              <a:ahLst/>
              <a:cxnLst/>
              <a:rect l="0" t="0" r="0" b="0"/>
              <a:pathLst>
                <a:path w="185739" h="221457">
                  <a:moveTo>
                    <a:pt x="185738" y="0"/>
                  </a:moveTo>
                  <a:lnTo>
                    <a:pt x="185738" y="6151"/>
                  </a:lnTo>
                  <a:lnTo>
                    <a:pt x="180035" y="12651"/>
                  </a:lnTo>
                  <a:lnTo>
                    <a:pt x="165153" y="27703"/>
                  </a:lnTo>
                  <a:lnTo>
                    <a:pt x="151945" y="40929"/>
                  </a:lnTo>
                  <a:lnTo>
                    <a:pt x="147334" y="46336"/>
                  </a:lnTo>
                  <a:lnTo>
                    <a:pt x="142673" y="52322"/>
                  </a:lnTo>
                  <a:lnTo>
                    <a:pt x="137978" y="58694"/>
                  </a:lnTo>
                  <a:lnTo>
                    <a:pt x="132466" y="65323"/>
                  </a:lnTo>
                  <a:lnTo>
                    <a:pt x="126411" y="72124"/>
                  </a:lnTo>
                  <a:lnTo>
                    <a:pt x="113333" y="86030"/>
                  </a:lnTo>
                  <a:lnTo>
                    <a:pt x="99583" y="100148"/>
                  </a:lnTo>
                  <a:lnTo>
                    <a:pt x="93376" y="108040"/>
                  </a:lnTo>
                  <a:lnTo>
                    <a:pt x="87650" y="116477"/>
                  </a:lnTo>
                  <a:lnTo>
                    <a:pt x="82246" y="125276"/>
                  </a:lnTo>
                  <a:lnTo>
                    <a:pt x="77056" y="132730"/>
                  </a:lnTo>
                  <a:lnTo>
                    <a:pt x="72008" y="139287"/>
                  </a:lnTo>
                  <a:lnTo>
                    <a:pt x="67056" y="145245"/>
                  </a:lnTo>
                  <a:lnTo>
                    <a:pt x="61373" y="151599"/>
                  </a:lnTo>
                  <a:lnTo>
                    <a:pt x="48708" y="165009"/>
                  </a:lnTo>
                  <a:lnTo>
                    <a:pt x="43585" y="171124"/>
                  </a:lnTo>
                  <a:lnTo>
                    <a:pt x="39376" y="176789"/>
                  </a:lnTo>
                  <a:lnTo>
                    <a:pt x="35775" y="182153"/>
                  </a:lnTo>
                  <a:lnTo>
                    <a:pt x="31788" y="187317"/>
                  </a:lnTo>
                  <a:lnTo>
                    <a:pt x="27542" y="192347"/>
                  </a:lnTo>
                  <a:lnTo>
                    <a:pt x="19384" y="201375"/>
                  </a:lnTo>
                  <a:lnTo>
                    <a:pt x="13114" y="208033"/>
                  </a:lnTo>
                  <a:lnTo>
                    <a:pt x="11124" y="210920"/>
                  </a:lnTo>
                  <a:lnTo>
                    <a:pt x="8913" y="216245"/>
                  </a:lnTo>
                  <a:lnTo>
                    <a:pt x="7529" y="217982"/>
                  </a:lnTo>
                  <a:lnTo>
                    <a:pt x="5814" y="219140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6"/>
            <p:cNvSpPr/>
            <p:nvPr/>
          </p:nvSpPr>
          <p:spPr>
            <a:xfrm>
              <a:off x="5236368" y="1385895"/>
              <a:ext cx="114175" cy="150012"/>
            </a:xfrm>
            <a:custGeom>
              <a:avLst/>
              <a:gdLst/>
              <a:ahLst/>
              <a:cxnLst/>
              <a:rect l="0" t="0" r="0" b="0"/>
              <a:pathLst>
                <a:path w="114175" h="150012">
                  <a:moveTo>
                    <a:pt x="0" y="7136"/>
                  </a:moveTo>
                  <a:lnTo>
                    <a:pt x="3793" y="7136"/>
                  </a:lnTo>
                  <a:lnTo>
                    <a:pt x="4910" y="6342"/>
                  </a:lnTo>
                  <a:lnTo>
                    <a:pt x="5655" y="5019"/>
                  </a:lnTo>
                  <a:lnTo>
                    <a:pt x="6151" y="3343"/>
                  </a:lnTo>
                  <a:lnTo>
                    <a:pt x="7276" y="2226"/>
                  </a:lnTo>
                  <a:lnTo>
                    <a:pt x="8819" y="1482"/>
                  </a:lnTo>
                  <a:lnTo>
                    <a:pt x="10642" y="985"/>
                  </a:lnTo>
                  <a:lnTo>
                    <a:pt x="13445" y="654"/>
                  </a:lnTo>
                  <a:lnTo>
                    <a:pt x="16901" y="433"/>
                  </a:lnTo>
                  <a:lnTo>
                    <a:pt x="20792" y="286"/>
                  </a:lnTo>
                  <a:lnTo>
                    <a:pt x="33854" y="79"/>
                  </a:lnTo>
                  <a:lnTo>
                    <a:pt x="55808" y="0"/>
                  </a:lnTo>
                  <a:lnTo>
                    <a:pt x="60224" y="791"/>
                  </a:lnTo>
                  <a:lnTo>
                    <a:pt x="64756" y="2112"/>
                  </a:lnTo>
                  <a:lnTo>
                    <a:pt x="69365" y="3787"/>
                  </a:lnTo>
                  <a:lnTo>
                    <a:pt x="73230" y="5697"/>
                  </a:lnTo>
                  <a:lnTo>
                    <a:pt x="76601" y="7764"/>
                  </a:lnTo>
                  <a:lnTo>
                    <a:pt x="79643" y="9936"/>
                  </a:lnTo>
                  <a:lnTo>
                    <a:pt x="82464" y="11384"/>
                  </a:lnTo>
                  <a:lnTo>
                    <a:pt x="85139" y="12349"/>
                  </a:lnTo>
                  <a:lnTo>
                    <a:pt x="87716" y="12992"/>
                  </a:lnTo>
                  <a:lnTo>
                    <a:pt x="89434" y="15009"/>
                  </a:lnTo>
                  <a:lnTo>
                    <a:pt x="90579" y="17941"/>
                  </a:lnTo>
                  <a:lnTo>
                    <a:pt x="91342" y="21483"/>
                  </a:lnTo>
                  <a:lnTo>
                    <a:pt x="91851" y="24638"/>
                  </a:lnTo>
                  <a:lnTo>
                    <a:pt x="92191" y="27535"/>
                  </a:lnTo>
                  <a:lnTo>
                    <a:pt x="92417" y="30260"/>
                  </a:lnTo>
                  <a:lnTo>
                    <a:pt x="91774" y="32871"/>
                  </a:lnTo>
                  <a:lnTo>
                    <a:pt x="90551" y="35405"/>
                  </a:lnTo>
                  <a:lnTo>
                    <a:pt x="88943" y="37888"/>
                  </a:lnTo>
                  <a:lnTo>
                    <a:pt x="87076" y="40337"/>
                  </a:lnTo>
                  <a:lnTo>
                    <a:pt x="85039" y="42764"/>
                  </a:lnTo>
                  <a:lnTo>
                    <a:pt x="82886" y="45175"/>
                  </a:lnTo>
                  <a:lnTo>
                    <a:pt x="79864" y="47577"/>
                  </a:lnTo>
                  <a:lnTo>
                    <a:pt x="76262" y="49972"/>
                  </a:lnTo>
                  <a:lnTo>
                    <a:pt x="72272" y="52362"/>
                  </a:lnTo>
                  <a:lnTo>
                    <a:pt x="68819" y="54749"/>
                  </a:lnTo>
                  <a:lnTo>
                    <a:pt x="65723" y="57134"/>
                  </a:lnTo>
                  <a:lnTo>
                    <a:pt x="62865" y="59518"/>
                  </a:lnTo>
                  <a:lnTo>
                    <a:pt x="60167" y="61901"/>
                  </a:lnTo>
                  <a:lnTo>
                    <a:pt x="55052" y="66665"/>
                  </a:lnTo>
                  <a:lnTo>
                    <a:pt x="52576" y="68254"/>
                  </a:lnTo>
                  <a:lnTo>
                    <a:pt x="50132" y="69312"/>
                  </a:lnTo>
                  <a:lnTo>
                    <a:pt x="42900" y="71419"/>
                  </a:lnTo>
                  <a:lnTo>
                    <a:pt x="83773" y="71430"/>
                  </a:lnTo>
                  <a:lnTo>
                    <a:pt x="87599" y="72223"/>
                  </a:lnTo>
                  <a:lnTo>
                    <a:pt x="90943" y="73546"/>
                  </a:lnTo>
                  <a:lnTo>
                    <a:pt x="93967" y="75222"/>
                  </a:lnTo>
                  <a:lnTo>
                    <a:pt x="96776" y="77133"/>
                  </a:lnTo>
                  <a:lnTo>
                    <a:pt x="99442" y="79201"/>
                  </a:lnTo>
                  <a:lnTo>
                    <a:pt x="102014" y="81373"/>
                  </a:lnTo>
                  <a:lnTo>
                    <a:pt x="104521" y="82821"/>
                  </a:lnTo>
                  <a:lnTo>
                    <a:pt x="106988" y="83786"/>
                  </a:lnTo>
                  <a:lnTo>
                    <a:pt x="109425" y="84430"/>
                  </a:lnTo>
                  <a:lnTo>
                    <a:pt x="111050" y="85653"/>
                  </a:lnTo>
                  <a:lnTo>
                    <a:pt x="112134" y="87262"/>
                  </a:lnTo>
                  <a:lnTo>
                    <a:pt x="113338" y="91166"/>
                  </a:lnTo>
                  <a:lnTo>
                    <a:pt x="113872" y="95547"/>
                  </a:lnTo>
                  <a:lnTo>
                    <a:pt x="114015" y="98620"/>
                  </a:lnTo>
                  <a:lnTo>
                    <a:pt x="114174" y="106269"/>
                  </a:lnTo>
                  <a:lnTo>
                    <a:pt x="113422" y="109737"/>
                  </a:lnTo>
                  <a:lnTo>
                    <a:pt x="112127" y="112843"/>
                  </a:lnTo>
                  <a:lnTo>
                    <a:pt x="110470" y="115707"/>
                  </a:lnTo>
                  <a:lnTo>
                    <a:pt x="108572" y="118410"/>
                  </a:lnTo>
                  <a:lnTo>
                    <a:pt x="106513" y="121007"/>
                  </a:lnTo>
                  <a:lnTo>
                    <a:pt x="104346" y="123531"/>
                  </a:lnTo>
                  <a:lnTo>
                    <a:pt x="102108" y="126007"/>
                  </a:lnTo>
                  <a:lnTo>
                    <a:pt x="97504" y="130876"/>
                  </a:lnTo>
                  <a:lnTo>
                    <a:pt x="95166" y="132492"/>
                  </a:lnTo>
                  <a:lnTo>
                    <a:pt x="92813" y="133569"/>
                  </a:lnTo>
                  <a:lnTo>
                    <a:pt x="90450" y="134287"/>
                  </a:lnTo>
                  <a:lnTo>
                    <a:pt x="85700" y="136353"/>
                  </a:lnTo>
                  <a:lnTo>
                    <a:pt x="61537" y="147899"/>
                  </a:lnTo>
                  <a:lnTo>
                    <a:pt x="59281" y="148603"/>
                  </a:lnTo>
                  <a:lnTo>
                    <a:pt x="56984" y="149072"/>
                  </a:lnTo>
                  <a:lnTo>
                    <a:pt x="50007" y="1500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7"/>
            <p:cNvSpPr/>
            <p:nvPr/>
          </p:nvSpPr>
          <p:spPr>
            <a:xfrm>
              <a:off x="5422106" y="1300162"/>
              <a:ext cx="157037" cy="477189"/>
            </a:xfrm>
            <a:custGeom>
              <a:avLst/>
              <a:gdLst/>
              <a:ahLst/>
              <a:cxnLst/>
              <a:rect l="0" t="0" r="0" b="0"/>
              <a:pathLst>
                <a:path w="157037" h="477189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49" y="6151"/>
                  </a:lnTo>
                  <a:lnTo>
                    <a:pt x="11246" y="8819"/>
                  </a:lnTo>
                  <a:lnTo>
                    <a:pt x="14641" y="10642"/>
                  </a:lnTo>
                  <a:lnTo>
                    <a:pt x="17698" y="12651"/>
                  </a:lnTo>
                  <a:lnTo>
                    <a:pt x="20530" y="14784"/>
                  </a:lnTo>
                  <a:lnTo>
                    <a:pt x="23212" y="17000"/>
                  </a:lnTo>
                  <a:lnTo>
                    <a:pt x="26587" y="20064"/>
                  </a:lnTo>
                  <a:lnTo>
                    <a:pt x="34571" y="27703"/>
                  </a:lnTo>
                  <a:lnTo>
                    <a:pt x="83440" y="76299"/>
                  </a:lnTo>
                  <a:lnTo>
                    <a:pt x="88171" y="81822"/>
                  </a:lnTo>
                  <a:lnTo>
                    <a:pt x="92912" y="87886"/>
                  </a:lnTo>
                  <a:lnTo>
                    <a:pt x="97660" y="94309"/>
                  </a:lnTo>
                  <a:lnTo>
                    <a:pt x="102413" y="100179"/>
                  </a:lnTo>
                  <a:lnTo>
                    <a:pt x="107169" y="105680"/>
                  </a:lnTo>
                  <a:lnTo>
                    <a:pt x="111927" y="110935"/>
                  </a:lnTo>
                  <a:lnTo>
                    <a:pt x="116687" y="116819"/>
                  </a:lnTo>
                  <a:lnTo>
                    <a:pt x="121447" y="123123"/>
                  </a:lnTo>
                  <a:lnTo>
                    <a:pt x="126209" y="129707"/>
                  </a:lnTo>
                  <a:lnTo>
                    <a:pt x="130177" y="137271"/>
                  </a:lnTo>
                  <a:lnTo>
                    <a:pt x="133615" y="145489"/>
                  </a:lnTo>
                  <a:lnTo>
                    <a:pt x="144838" y="177699"/>
                  </a:lnTo>
                  <a:lnTo>
                    <a:pt x="152276" y="199760"/>
                  </a:lnTo>
                  <a:lnTo>
                    <a:pt x="154991" y="214195"/>
                  </a:lnTo>
                  <a:lnTo>
                    <a:pt x="155715" y="221378"/>
                  </a:lnTo>
                  <a:lnTo>
                    <a:pt x="156197" y="229341"/>
                  </a:lnTo>
                  <a:lnTo>
                    <a:pt x="156734" y="246657"/>
                  </a:lnTo>
                  <a:lnTo>
                    <a:pt x="157036" y="270463"/>
                  </a:lnTo>
                  <a:lnTo>
                    <a:pt x="154989" y="285306"/>
                  </a:lnTo>
                  <a:lnTo>
                    <a:pt x="149375" y="309166"/>
                  </a:lnTo>
                  <a:lnTo>
                    <a:pt x="147208" y="318030"/>
                  </a:lnTo>
                  <a:lnTo>
                    <a:pt x="144177" y="326320"/>
                  </a:lnTo>
                  <a:lnTo>
                    <a:pt x="140568" y="334228"/>
                  </a:lnTo>
                  <a:lnTo>
                    <a:pt x="136574" y="341881"/>
                  </a:lnTo>
                  <a:lnTo>
                    <a:pt x="128356" y="355715"/>
                  </a:lnTo>
                  <a:lnTo>
                    <a:pt x="104407" y="394368"/>
                  </a:lnTo>
                  <a:lnTo>
                    <a:pt x="94211" y="409756"/>
                  </a:lnTo>
                  <a:lnTo>
                    <a:pt x="85826" y="421602"/>
                  </a:lnTo>
                  <a:lnTo>
                    <a:pt x="78648" y="431087"/>
                  </a:lnTo>
                  <a:lnTo>
                    <a:pt x="73070" y="438204"/>
                  </a:lnTo>
                  <a:lnTo>
                    <a:pt x="68557" y="443742"/>
                  </a:lnTo>
                  <a:lnTo>
                    <a:pt x="64754" y="448228"/>
                  </a:lnTo>
                  <a:lnTo>
                    <a:pt x="60632" y="452013"/>
                  </a:lnTo>
                  <a:lnTo>
                    <a:pt x="56296" y="455329"/>
                  </a:lnTo>
                  <a:lnTo>
                    <a:pt x="51819" y="458334"/>
                  </a:lnTo>
                  <a:lnTo>
                    <a:pt x="48833" y="461131"/>
                  </a:lnTo>
                  <a:lnTo>
                    <a:pt x="46843" y="463790"/>
                  </a:lnTo>
                  <a:lnTo>
                    <a:pt x="44632" y="468860"/>
                  </a:lnTo>
                  <a:lnTo>
                    <a:pt x="43649" y="473759"/>
                  </a:lnTo>
                  <a:lnTo>
                    <a:pt x="42593" y="475383"/>
                  </a:lnTo>
                  <a:lnTo>
                    <a:pt x="41095" y="476466"/>
                  </a:lnTo>
                  <a:lnTo>
                    <a:pt x="39303" y="477188"/>
                  </a:lnTo>
                  <a:lnTo>
                    <a:pt x="38108" y="476875"/>
                  </a:lnTo>
                  <a:lnTo>
                    <a:pt x="37312" y="475873"/>
                  </a:lnTo>
                  <a:lnTo>
                    <a:pt x="35719" y="4714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8"/>
            <p:cNvSpPr/>
            <p:nvPr/>
          </p:nvSpPr>
          <p:spPr>
            <a:xfrm>
              <a:off x="5672227" y="1285962"/>
              <a:ext cx="153683" cy="149932"/>
            </a:xfrm>
            <a:custGeom>
              <a:avLst/>
              <a:gdLst/>
              <a:ahLst/>
              <a:cxnLst/>
              <a:rect l="0" t="0" r="0" b="0"/>
              <a:pathLst>
                <a:path w="153683" h="149932">
                  <a:moveTo>
                    <a:pt x="107066" y="7056"/>
                  </a:moveTo>
                  <a:lnTo>
                    <a:pt x="100916" y="7056"/>
                  </a:lnTo>
                  <a:lnTo>
                    <a:pt x="96425" y="3264"/>
                  </a:lnTo>
                  <a:lnTo>
                    <a:pt x="94416" y="2147"/>
                  </a:lnTo>
                  <a:lnTo>
                    <a:pt x="90067" y="906"/>
                  </a:lnTo>
                  <a:lnTo>
                    <a:pt x="85488" y="354"/>
                  </a:lnTo>
                  <a:lnTo>
                    <a:pt x="83156" y="207"/>
                  </a:lnTo>
                  <a:lnTo>
                    <a:pt x="80807" y="902"/>
                  </a:lnTo>
                  <a:lnTo>
                    <a:pt x="76081" y="3792"/>
                  </a:lnTo>
                  <a:lnTo>
                    <a:pt x="72916" y="4880"/>
                  </a:lnTo>
                  <a:lnTo>
                    <a:pt x="69218" y="5606"/>
                  </a:lnTo>
                  <a:lnTo>
                    <a:pt x="65166" y="6089"/>
                  </a:lnTo>
                  <a:lnTo>
                    <a:pt x="60876" y="6412"/>
                  </a:lnTo>
                  <a:lnTo>
                    <a:pt x="56429" y="6626"/>
                  </a:lnTo>
                  <a:lnTo>
                    <a:pt x="44703" y="6929"/>
                  </a:lnTo>
                  <a:lnTo>
                    <a:pt x="23859" y="7049"/>
                  </a:lnTo>
                  <a:lnTo>
                    <a:pt x="22226" y="6257"/>
                  </a:lnTo>
                  <a:lnTo>
                    <a:pt x="18295" y="3262"/>
                  </a:lnTo>
                  <a:lnTo>
                    <a:pt x="14304" y="0"/>
                  </a:lnTo>
                  <a:lnTo>
                    <a:pt x="14229" y="3731"/>
                  </a:lnTo>
                  <a:lnTo>
                    <a:pt x="14198" y="38021"/>
                  </a:lnTo>
                  <a:lnTo>
                    <a:pt x="13404" y="40399"/>
                  </a:lnTo>
                  <a:lnTo>
                    <a:pt x="12081" y="42779"/>
                  </a:lnTo>
                  <a:lnTo>
                    <a:pt x="10405" y="45159"/>
                  </a:lnTo>
                  <a:lnTo>
                    <a:pt x="9288" y="47539"/>
                  </a:lnTo>
                  <a:lnTo>
                    <a:pt x="8543" y="49920"/>
                  </a:lnTo>
                  <a:lnTo>
                    <a:pt x="8046" y="52301"/>
                  </a:lnTo>
                  <a:lnTo>
                    <a:pt x="7715" y="55476"/>
                  </a:lnTo>
                  <a:lnTo>
                    <a:pt x="7495" y="59180"/>
                  </a:lnTo>
                  <a:lnTo>
                    <a:pt x="7348" y="63236"/>
                  </a:lnTo>
                  <a:lnTo>
                    <a:pt x="6456" y="65941"/>
                  </a:lnTo>
                  <a:lnTo>
                    <a:pt x="5068" y="67744"/>
                  </a:lnTo>
                  <a:lnTo>
                    <a:pt x="3349" y="68946"/>
                  </a:lnTo>
                  <a:lnTo>
                    <a:pt x="2203" y="70541"/>
                  </a:lnTo>
                  <a:lnTo>
                    <a:pt x="929" y="74430"/>
                  </a:lnTo>
                  <a:lnTo>
                    <a:pt x="212" y="77290"/>
                  </a:lnTo>
                  <a:lnTo>
                    <a:pt x="0" y="81929"/>
                  </a:lnTo>
                  <a:lnTo>
                    <a:pt x="763" y="83165"/>
                  </a:lnTo>
                  <a:lnTo>
                    <a:pt x="2066" y="83989"/>
                  </a:lnTo>
                  <a:lnTo>
                    <a:pt x="6069" y="85312"/>
                  </a:lnTo>
                  <a:lnTo>
                    <a:pt x="10555" y="85541"/>
                  </a:lnTo>
                  <a:lnTo>
                    <a:pt x="16911" y="85609"/>
                  </a:lnTo>
                  <a:lnTo>
                    <a:pt x="19975" y="84825"/>
                  </a:lnTo>
                  <a:lnTo>
                    <a:pt x="23605" y="83508"/>
                  </a:lnTo>
                  <a:lnTo>
                    <a:pt x="27613" y="81837"/>
                  </a:lnTo>
                  <a:lnTo>
                    <a:pt x="31873" y="80722"/>
                  </a:lnTo>
                  <a:lnTo>
                    <a:pt x="36300" y="79979"/>
                  </a:lnTo>
                  <a:lnTo>
                    <a:pt x="40839" y="79484"/>
                  </a:lnTo>
                  <a:lnTo>
                    <a:pt x="45452" y="79154"/>
                  </a:lnTo>
                  <a:lnTo>
                    <a:pt x="50115" y="78934"/>
                  </a:lnTo>
                  <a:lnTo>
                    <a:pt x="59530" y="78689"/>
                  </a:lnTo>
                  <a:lnTo>
                    <a:pt x="133174" y="78494"/>
                  </a:lnTo>
                  <a:lnTo>
                    <a:pt x="137171" y="79288"/>
                  </a:lnTo>
                  <a:lnTo>
                    <a:pt x="140630" y="80611"/>
                  </a:lnTo>
                  <a:lnTo>
                    <a:pt x="143730" y="82286"/>
                  </a:lnTo>
                  <a:lnTo>
                    <a:pt x="145796" y="84197"/>
                  </a:lnTo>
                  <a:lnTo>
                    <a:pt x="147174" y="86265"/>
                  </a:lnTo>
                  <a:lnTo>
                    <a:pt x="148092" y="88437"/>
                  </a:lnTo>
                  <a:lnTo>
                    <a:pt x="151229" y="92967"/>
                  </a:lnTo>
                  <a:lnTo>
                    <a:pt x="153177" y="95286"/>
                  </a:lnTo>
                  <a:lnTo>
                    <a:pt x="153682" y="97626"/>
                  </a:lnTo>
                  <a:lnTo>
                    <a:pt x="153225" y="99980"/>
                  </a:lnTo>
                  <a:lnTo>
                    <a:pt x="152127" y="102343"/>
                  </a:lnTo>
                  <a:lnTo>
                    <a:pt x="151394" y="104712"/>
                  </a:lnTo>
                  <a:lnTo>
                    <a:pt x="150905" y="107085"/>
                  </a:lnTo>
                  <a:lnTo>
                    <a:pt x="150580" y="109461"/>
                  </a:lnTo>
                  <a:lnTo>
                    <a:pt x="149569" y="111838"/>
                  </a:lnTo>
                  <a:lnTo>
                    <a:pt x="148102" y="114217"/>
                  </a:lnTo>
                  <a:lnTo>
                    <a:pt x="146330" y="116597"/>
                  </a:lnTo>
                  <a:lnTo>
                    <a:pt x="143561" y="118977"/>
                  </a:lnTo>
                  <a:lnTo>
                    <a:pt x="140127" y="121358"/>
                  </a:lnTo>
                  <a:lnTo>
                    <a:pt x="136251" y="123738"/>
                  </a:lnTo>
                  <a:lnTo>
                    <a:pt x="132873" y="126120"/>
                  </a:lnTo>
                  <a:lnTo>
                    <a:pt x="129827" y="128500"/>
                  </a:lnTo>
                  <a:lnTo>
                    <a:pt x="127003" y="130882"/>
                  </a:lnTo>
                  <a:lnTo>
                    <a:pt x="123532" y="133263"/>
                  </a:lnTo>
                  <a:lnTo>
                    <a:pt x="119631" y="135644"/>
                  </a:lnTo>
                  <a:lnTo>
                    <a:pt x="115443" y="138025"/>
                  </a:lnTo>
                  <a:lnTo>
                    <a:pt x="111857" y="139613"/>
                  </a:lnTo>
                  <a:lnTo>
                    <a:pt x="108673" y="140671"/>
                  </a:lnTo>
                  <a:lnTo>
                    <a:pt x="105756" y="141376"/>
                  </a:lnTo>
                  <a:lnTo>
                    <a:pt x="102224" y="142641"/>
                  </a:lnTo>
                  <a:lnTo>
                    <a:pt x="98282" y="144277"/>
                  </a:lnTo>
                  <a:lnTo>
                    <a:pt x="94066" y="146162"/>
                  </a:lnTo>
                  <a:lnTo>
                    <a:pt x="90462" y="147418"/>
                  </a:lnTo>
                  <a:lnTo>
                    <a:pt x="87266" y="148256"/>
                  </a:lnTo>
                  <a:lnTo>
                    <a:pt x="84341" y="148814"/>
                  </a:lnTo>
                  <a:lnTo>
                    <a:pt x="81597" y="149187"/>
                  </a:lnTo>
                  <a:lnTo>
                    <a:pt x="78975" y="149435"/>
                  </a:lnTo>
                  <a:lnTo>
                    <a:pt x="76432" y="149600"/>
                  </a:lnTo>
                  <a:lnTo>
                    <a:pt x="73944" y="149711"/>
                  </a:lnTo>
                  <a:lnTo>
                    <a:pt x="69062" y="149833"/>
                  </a:lnTo>
                  <a:lnTo>
                    <a:pt x="49916" y="1499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9"/>
            <p:cNvSpPr/>
            <p:nvPr/>
          </p:nvSpPr>
          <p:spPr>
            <a:xfrm>
              <a:off x="5850731" y="1585914"/>
              <a:ext cx="142876" cy="7143"/>
            </a:xfrm>
            <a:custGeom>
              <a:avLst/>
              <a:gdLst/>
              <a:ahLst/>
              <a:cxnLst/>
              <a:rect l="0" t="0" r="0" b="0"/>
              <a:pathLst>
                <a:path w="142876" h="7143">
                  <a:moveTo>
                    <a:pt x="0" y="7142"/>
                  </a:moveTo>
                  <a:lnTo>
                    <a:pt x="6151" y="7142"/>
                  </a:lnTo>
                  <a:lnTo>
                    <a:pt x="7276" y="6348"/>
                  </a:lnTo>
                  <a:lnTo>
                    <a:pt x="8819" y="5025"/>
                  </a:lnTo>
                  <a:lnTo>
                    <a:pt x="10642" y="3349"/>
                  </a:lnTo>
                  <a:lnTo>
                    <a:pt x="13445" y="2232"/>
                  </a:lnTo>
                  <a:lnTo>
                    <a:pt x="16901" y="1488"/>
                  </a:lnTo>
                  <a:lnTo>
                    <a:pt x="20792" y="991"/>
                  </a:lnTo>
                  <a:lnTo>
                    <a:pt x="24974" y="660"/>
                  </a:lnTo>
                  <a:lnTo>
                    <a:pt x="29349" y="439"/>
                  </a:lnTo>
                  <a:lnTo>
                    <a:pt x="38444" y="194"/>
                  </a:lnTo>
                  <a:lnTo>
                    <a:pt x="91191" y="0"/>
                  </a:lnTo>
                  <a:lnTo>
                    <a:pt x="95718" y="793"/>
                  </a:lnTo>
                  <a:lnTo>
                    <a:pt x="100325" y="2116"/>
                  </a:lnTo>
                  <a:lnTo>
                    <a:pt x="104983" y="3791"/>
                  </a:lnTo>
                  <a:lnTo>
                    <a:pt x="109676" y="4908"/>
                  </a:lnTo>
                  <a:lnTo>
                    <a:pt x="114392" y="5653"/>
                  </a:lnTo>
                  <a:lnTo>
                    <a:pt x="119124" y="6149"/>
                  </a:lnTo>
                  <a:lnTo>
                    <a:pt x="123866" y="6480"/>
                  </a:lnTo>
                  <a:lnTo>
                    <a:pt x="128615" y="6700"/>
                  </a:lnTo>
                  <a:lnTo>
                    <a:pt x="142875" y="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0"/>
            <p:cNvSpPr/>
            <p:nvPr/>
          </p:nvSpPr>
          <p:spPr>
            <a:xfrm>
              <a:off x="5822156" y="1685925"/>
              <a:ext cx="157163" cy="14288"/>
            </a:xfrm>
            <a:custGeom>
              <a:avLst/>
              <a:gdLst/>
              <a:ahLst/>
              <a:cxnLst/>
              <a:rect l="0" t="0" r="0" b="0"/>
              <a:pathLst>
                <a:path w="157163" h="14288">
                  <a:moveTo>
                    <a:pt x="0" y="14287"/>
                  </a:moveTo>
                  <a:lnTo>
                    <a:pt x="26736" y="14287"/>
                  </a:lnTo>
                  <a:lnTo>
                    <a:pt x="32111" y="13493"/>
                  </a:lnTo>
                  <a:lnTo>
                    <a:pt x="38076" y="12170"/>
                  </a:lnTo>
                  <a:lnTo>
                    <a:pt x="44434" y="10495"/>
                  </a:lnTo>
                  <a:lnTo>
                    <a:pt x="50261" y="9378"/>
                  </a:lnTo>
                  <a:lnTo>
                    <a:pt x="55732" y="8633"/>
                  </a:lnTo>
                  <a:lnTo>
                    <a:pt x="60967" y="8136"/>
                  </a:lnTo>
                  <a:lnTo>
                    <a:pt x="66839" y="7805"/>
                  </a:lnTo>
                  <a:lnTo>
                    <a:pt x="79712" y="7437"/>
                  </a:lnTo>
                  <a:lnTo>
                    <a:pt x="86479" y="6546"/>
                  </a:lnTo>
                  <a:lnTo>
                    <a:pt x="93372" y="5158"/>
                  </a:lnTo>
                  <a:lnTo>
                    <a:pt x="100348" y="3438"/>
                  </a:lnTo>
                  <a:lnTo>
                    <a:pt x="106586" y="2292"/>
                  </a:lnTo>
                  <a:lnTo>
                    <a:pt x="112332" y="1528"/>
                  </a:lnTo>
                  <a:lnTo>
                    <a:pt x="117750" y="1018"/>
                  </a:lnTo>
                  <a:lnTo>
                    <a:pt x="122950" y="679"/>
                  </a:lnTo>
                  <a:lnTo>
                    <a:pt x="128005" y="452"/>
                  </a:lnTo>
                  <a:lnTo>
                    <a:pt x="137853" y="201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1"/>
            <p:cNvSpPr/>
            <p:nvPr/>
          </p:nvSpPr>
          <p:spPr>
            <a:xfrm>
              <a:off x="6079331" y="1550193"/>
              <a:ext cx="242888" cy="235646"/>
            </a:xfrm>
            <a:custGeom>
              <a:avLst/>
              <a:gdLst/>
              <a:ahLst/>
              <a:cxnLst/>
              <a:rect l="0" t="0" r="0" b="0"/>
              <a:pathLst>
                <a:path w="242888" h="235646">
                  <a:moveTo>
                    <a:pt x="0" y="0"/>
                  </a:moveTo>
                  <a:lnTo>
                    <a:pt x="6151" y="6151"/>
                  </a:lnTo>
                  <a:lnTo>
                    <a:pt x="10936" y="8819"/>
                  </a:lnTo>
                  <a:lnTo>
                    <a:pt x="17560" y="12651"/>
                  </a:lnTo>
                  <a:lnTo>
                    <a:pt x="23150" y="17000"/>
                  </a:lnTo>
                  <a:lnTo>
                    <a:pt x="30398" y="23695"/>
                  </a:lnTo>
                  <a:lnTo>
                    <a:pt x="34552" y="27703"/>
                  </a:lnTo>
                  <a:lnTo>
                    <a:pt x="38116" y="31963"/>
                  </a:lnTo>
                  <a:lnTo>
                    <a:pt x="41286" y="36390"/>
                  </a:lnTo>
                  <a:lnTo>
                    <a:pt x="44192" y="40929"/>
                  </a:lnTo>
                  <a:lnTo>
                    <a:pt x="51656" y="48089"/>
                  </a:lnTo>
                  <a:lnTo>
                    <a:pt x="55868" y="51109"/>
                  </a:lnTo>
                  <a:lnTo>
                    <a:pt x="60264" y="55504"/>
                  </a:lnTo>
                  <a:lnTo>
                    <a:pt x="64782" y="60815"/>
                  </a:lnTo>
                  <a:lnTo>
                    <a:pt x="69382" y="66737"/>
                  </a:lnTo>
                  <a:lnTo>
                    <a:pt x="74036" y="72273"/>
                  </a:lnTo>
                  <a:lnTo>
                    <a:pt x="78726" y="77551"/>
                  </a:lnTo>
                  <a:lnTo>
                    <a:pt x="88171" y="87649"/>
                  </a:lnTo>
                  <a:lnTo>
                    <a:pt x="107169" y="107066"/>
                  </a:lnTo>
                  <a:lnTo>
                    <a:pt x="111927" y="111859"/>
                  </a:lnTo>
                  <a:lnTo>
                    <a:pt x="116687" y="117435"/>
                  </a:lnTo>
                  <a:lnTo>
                    <a:pt x="121447" y="123534"/>
                  </a:lnTo>
                  <a:lnTo>
                    <a:pt x="126209" y="129981"/>
                  </a:lnTo>
                  <a:lnTo>
                    <a:pt x="130970" y="135867"/>
                  </a:lnTo>
                  <a:lnTo>
                    <a:pt x="135732" y="141378"/>
                  </a:lnTo>
                  <a:lnTo>
                    <a:pt x="140495" y="146640"/>
                  </a:lnTo>
                  <a:lnTo>
                    <a:pt x="150019" y="156719"/>
                  </a:lnTo>
                  <a:lnTo>
                    <a:pt x="177206" y="184323"/>
                  </a:lnTo>
                  <a:lnTo>
                    <a:pt x="181637" y="187970"/>
                  </a:lnTo>
                  <a:lnTo>
                    <a:pt x="186178" y="191195"/>
                  </a:lnTo>
                  <a:lnTo>
                    <a:pt x="190794" y="194138"/>
                  </a:lnTo>
                  <a:lnTo>
                    <a:pt x="194665" y="197688"/>
                  </a:lnTo>
                  <a:lnTo>
                    <a:pt x="198039" y="201642"/>
                  </a:lnTo>
                  <a:lnTo>
                    <a:pt x="201082" y="205866"/>
                  </a:lnTo>
                  <a:lnTo>
                    <a:pt x="206581" y="212675"/>
                  </a:lnTo>
                  <a:lnTo>
                    <a:pt x="211670" y="218347"/>
                  </a:lnTo>
                  <a:lnTo>
                    <a:pt x="216578" y="223514"/>
                  </a:lnTo>
                  <a:lnTo>
                    <a:pt x="218997" y="225210"/>
                  </a:lnTo>
                  <a:lnTo>
                    <a:pt x="226196" y="228389"/>
                  </a:lnTo>
                  <a:lnTo>
                    <a:pt x="233622" y="234056"/>
                  </a:lnTo>
                  <a:lnTo>
                    <a:pt x="234330" y="234619"/>
                  </a:lnTo>
                  <a:lnTo>
                    <a:pt x="237232" y="235244"/>
                  </a:lnTo>
                  <a:lnTo>
                    <a:pt x="241770" y="235645"/>
                  </a:lnTo>
                  <a:lnTo>
                    <a:pt x="242143" y="234884"/>
                  </a:lnTo>
                  <a:lnTo>
                    <a:pt x="242887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2"/>
            <p:cNvSpPr/>
            <p:nvPr/>
          </p:nvSpPr>
          <p:spPr>
            <a:xfrm>
              <a:off x="6093618" y="1564481"/>
              <a:ext cx="192883" cy="228569"/>
            </a:xfrm>
            <a:custGeom>
              <a:avLst/>
              <a:gdLst/>
              <a:ahLst/>
              <a:cxnLst/>
              <a:rect l="0" t="0" r="0" b="0"/>
              <a:pathLst>
                <a:path w="192883" h="228569">
                  <a:moveTo>
                    <a:pt x="192882" y="0"/>
                  </a:moveTo>
                  <a:lnTo>
                    <a:pt x="192882" y="3792"/>
                  </a:lnTo>
                  <a:lnTo>
                    <a:pt x="192088" y="5703"/>
                  </a:lnTo>
                  <a:lnTo>
                    <a:pt x="187179" y="12979"/>
                  </a:lnTo>
                  <a:lnTo>
                    <a:pt x="185111" y="16590"/>
                  </a:lnTo>
                  <a:lnTo>
                    <a:pt x="182939" y="20585"/>
                  </a:lnTo>
                  <a:lnTo>
                    <a:pt x="178409" y="27140"/>
                  </a:lnTo>
                  <a:lnTo>
                    <a:pt x="172956" y="33493"/>
                  </a:lnTo>
                  <a:lnTo>
                    <a:pt x="165240" y="41609"/>
                  </a:lnTo>
                  <a:lnTo>
                    <a:pt x="151972" y="55103"/>
                  </a:lnTo>
                  <a:lnTo>
                    <a:pt x="147352" y="60548"/>
                  </a:lnTo>
                  <a:lnTo>
                    <a:pt x="142685" y="66559"/>
                  </a:lnTo>
                  <a:lnTo>
                    <a:pt x="137986" y="72947"/>
                  </a:lnTo>
                  <a:lnTo>
                    <a:pt x="128532" y="86396"/>
                  </a:lnTo>
                  <a:lnTo>
                    <a:pt x="123788" y="93316"/>
                  </a:lnTo>
                  <a:lnTo>
                    <a:pt x="118244" y="99517"/>
                  </a:lnTo>
                  <a:lnTo>
                    <a:pt x="112167" y="105238"/>
                  </a:lnTo>
                  <a:lnTo>
                    <a:pt x="105734" y="110640"/>
                  </a:lnTo>
                  <a:lnTo>
                    <a:pt x="99858" y="116622"/>
                  </a:lnTo>
                  <a:lnTo>
                    <a:pt x="94354" y="122992"/>
                  </a:lnTo>
                  <a:lnTo>
                    <a:pt x="89096" y="129620"/>
                  </a:lnTo>
                  <a:lnTo>
                    <a:pt x="83211" y="136419"/>
                  </a:lnTo>
                  <a:lnTo>
                    <a:pt x="76905" y="143333"/>
                  </a:lnTo>
                  <a:lnTo>
                    <a:pt x="58770" y="162325"/>
                  </a:lnTo>
                  <a:lnTo>
                    <a:pt x="53468" y="167748"/>
                  </a:lnTo>
                  <a:lnTo>
                    <a:pt x="48345" y="173744"/>
                  </a:lnTo>
                  <a:lnTo>
                    <a:pt x="43343" y="180123"/>
                  </a:lnTo>
                  <a:lnTo>
                    <a:pt x="38420" y="186757"/>
                  </a:lnTo>
                  <a:lnTo>
                    <a:pt x="34345" y="191973"/>
                  </a:lnTo>
                  <a:lnTo>
                    <a:pt x="30835" y="196245"/>
                  </a:lnTo>
                  <a:lnTo>
                    <a:pt x="27700" y="199886"/>
                  </a:lnTo>
                  <a:lnTo>
                    <a:pt x="24817" y="203901"/>
                  </a:lnTo>
                  <a:lnTo>
                    <a:pt x="22101" y="208165"/>
                  </a:lnTo>
                  <a:lnTo>
                    <a:pt x="19496" y="212595"/>
                  </a:lnTo>
                  <a:lnTo>
                    <a:pt x="16967" y="215549"/>
                  </a:lnTo>
                  <a:lnTo>
                    <a:pt x="14487" y="217518"/>
                  </a:lnTo>
                  <a:lnTo>
                    <a:pt x="9614" y="220500"/>
                  </a:lnTo>
                  <a:lnTo>
                    <a:pt x="4802" y="224471"/>
                  </a:lnTo>
                  <a:lnTo>
                    <a:pt x="37" y="228568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3"/>
            <p:cNvSpPr/>
            <p:nvPr/>
          </p:nvSpPr>
          <p:spPr>
            <a:xfrm>
              <a:off x="6422231" y="1400175"/>
              <a:ext cx="42837" cy="192882"/>
            </a:xfrm>
            <a:custGeom>
              <a:avLst/>
              <a:gdLst/>
              <a:ahLst/>
              <a:cxnLst/>
              <a:rect l="0" t="0" r="0" b="0"/>
              <a:pathLst>
                <a:path w="42837" h="192882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0"/>
                  </a:lnTo>
                  <a:lnTo>
                    <a:pt x="3792" y="9943"/>
                  </a:lnTo>
                  <a:lnTo>
                    <a:pt x="4910" y="12185"/>
                  </a:lnTo>
                  <a:lnTo>
                    <a:pt x="6151" y="16792"/>
                  </a:lnTo>
                  <a:lnTo>
                    <a:pt x="6703" y="21486"/>
                  </a:lnTo>
                  <a:lnTo>
                    <a:pt x="6947" y="27011"/>
                  </a:lnTo>
                  <a:lnTo>
                    <a:pt x="7057" y="34759"/>
                  </a:lnTo>
                  <a:lnTo>
                    <a:pt x="7879" y="39047"/>
                  </a:lnTo>
                  <a:lnTo>
                    <a:pt x="9222" y="43494"/>
                  </a:lnTo>
                  <a:lnTo>
                    <a:pt x="10910" y="48046"/>
                  </a:lnTo>
                  <a:lnTo>
                    <a:pt x="12830" y="52668"/>
                  </a:lnTo>
                  <a:lnTo>
                    <a:pt x="14903" y="57337"/>
                  </a:lnTo>
                  <a:lnTo>
                    <a:pt x="17079" y="62037"/>
                  </a:lnTo>
                  <a:lnTo>
                    <a:pt x="18530" y="66758"/>
                  </a:lnTo>
                  <a:lnTo>
                    <a:pt x="19497" y="71493"/>
                  </a:lnTo>
                  <a:lnTo>
                    <a:pt x="20142" y="76237"/>
                  </a:lnTo>
                  <a:lnTo>
                    <a:pt x="21365" y="80193"/>
                  </a:lnTo>
                  <a:lnTo>
                    <a:pt x="22975" y="83624"/>
                  </a:lnTo>
                  <a:lnTo>
                    <a:pt x="24842" y="86706"/>
                  </a:lnTo>
                  <a:lnTo>
                    <a:pt x="26880" y="90347"/>
                  </a:lnTo>
                  <a:lnTo>
                    <a:pt x="31261" y="98627"/>
                  </a:lnTo>
                  <a:lnTo>
                    <a:pt x="32747" y="103057"/>
                  </a:lnTo>
                  <a:lnTo>
                    <a:pt x="33737" y="107599"/>
                  </a:lnTo>
                  <a:lnTo>
                    <a:pt x="34398" y="112213"/>
                  </a:lnTo>
                  <a:lnTo>
                    <a:pt x="34838" y="116878"/>
                  </a:lnTo>
                  <a:lnTo>
                    <a:pt x="35132" y="121575"/>
                  </a:lnTo>
                  <a:lnTo>
                    <a:pt x="35327" y="126293"/>
                  </a:lnTo>
                  <a:lnTo>
                    <a:pt x="36251" y="131026"/>
                  </a:lnTo>
                  <a:lnTo>
                    <a:pt x="37662" y="135770"/>
                  </a:lnTo>
                  <a:lnTo>
                    <a:pt x="39395" y="140519"/>
                  </a:lnTo>
                  <a:lnTo>
                    <a:pt x="40551" y="144479"/>
                  </a:lnTo>
                  <a:lnTo>
                    <a:pt x="41321" y="147913"/>
                  </a:lnTo>
                  <a:lnTo>
                    <a:pt x="41835" y="150996"/>
                  </a:lnTo>
                  <a:lnTo>
                    <a:pt x="42177" y="154639"/>
                  </a:lnTo>
                  <a:lnTo>
                    <a:pt x="42406" y="158655"/>
                  </a:lnTo>
                  <a:lnTo>
                    <a:pt x="42660" y="166557"/>
                  </a:lnTo>
                  <a:lnTo>
                    <a:pt x="42822" y="178097"/>
                  </a:lnTo>
                  <a:lnTo>
                    <a:pt x="42836" y="180644"/>
                  </a:lnTo>
                  <a:lnTo>
                    <a:pt x="42051" y="182341"/>
                  </a:lnTo>
                  <a:lnTo>
                    <a:pt x="40734" y="183473"/>
                  </a:lnTo>
                  <a:lnTo>
                    <a:pt x="39062" y="184228"/>
                  </a:lnTo>
                  <a:lnTo>
                    <a:pt x="37947" y="185525"/>
                  </a:lnTo>
                  <a:lnTo>
                    <a:pt x="37204" y="187183"/>
                  </a:lnTo>
                  <a:lnTo>
                    <a:pt x="35719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4"/>
            <p:cNvSpPr/>
            <p:nvPr/>
          </p:nvSpPr>
          <p:spPr>
            <a:xfrm>
              <a:off x="6529387" y="1385887"/>
              <a:ext cx="162859" cy="185739"/>
            </a:xfrm>
            <a:custGeom>
              <a:avLst/>
              <a:gdLst/>
              <a:ahLst/>
              <a:cxnLst/>
              <a:rect l="0" t="0" r="0" b="0"/>
              <a:pathLst>
                <a:path w="162859" h="185739">
                  <a:moveTo>
                    <a:pt x="121444" y="0"/>
                  </a:moveTo>
                  <a:lnTo>
                    <a:pt x="128501" y="0"/>
                  </a:lnTo>
                  <a:lnTo>
                    <a:pt x="118637" y="0"/>
                  </a:lnTo>
                  <a:lnTo>
                    <a:pt x="115604" y="794"/>
                  </a:lnTo>
                  <a:lnTo>
                    <a:pt x="111995" y="2117"/>
                  </a:lnTo>
                  <a:lnTo>
                    <a:pt x="108000" y="3792"/>
                  </a:lnTo>
                  <a:lnTo>
                    <a:pt x="102957" y="4909"/>
                  </a:lnTo>
                  <a:lnTo>
                    <a:pt x="97213" y="5654"/>
                  </a:lnTo>
                  <a:lnTo>
                    <a:pt x="91002" y="6151"/>
                  </a:lnTo>
                  <a:lnTo>
                    <a:pt x="85275" y="6482"/>
                  </a:lnTo>
                  <a:lnTo>
                    <a:pt x="74678" y="6850"/>
                  </a:lnTo>
                  <a:lnTo>
                    <a:pt x="69629" y="7741"/>
                  </a:lnTo>
                  <a:lnTo>
                    <a:pt x="64675" y="9130"/>
                  </a:lnTo>
                  <a:lnTo>
                    <a:pt x="59785" y="10849"/>
                  </a:lnTo>
                  <a:lnTo>
                    <a:pt x="55732" y="11995"/>
                  </a:lnTo>
                  <a:lnTo>
                    <a:pt x="52236" y="12759"/>
                  </a:lnTo>
                  <a:lnTo>
                    <a:pt x="49113" y="13269"/>
                  </a:lnTo>
                  <a:lnTo>
                    <a:pt x="45441" y="14402"/>
                  </a:lnTo>
                  <a:lnTo>
                    <a:pt x="41407" y="15951"/>
                  </a:lnTo>
                  <a:lnTo>
                    <a:pt x="37130" y="17778"/>
                  </a:lnTo>
                  <a:lnTo>
                    <a:pt x="31103" y="19789"/>
                  </a:lnTo>
                  <a:lnTo>
                    <a:pt x="23911" y="21924"/>
                  </a:lnTo>
                  <a:lnTo>
                    <a:pt x="4724" y="27261"/>
                  </a:lnTo>
                  <a:lnTo>
                    <a:pt x="3149" y="28493"/>
                  </a:lnTo>
                  <a:lnTo>
                    <a:pt x="2100" y="30108"/>
                  </a:lnTo>
                  <a:lnTo>
                    <a:pt x="415" y="34610"/>
                  </a:lnTo>
                  <a:lnTo>
                    <a:pt x="1070" y="35774"/>
                  </a:lnTo>
                  <a:lnTo>
                    <a:pt x="5709" y="41227"/>
                  </a:lnTo>
                  <a:lnTo>
                    <a:pt x="6187" y="41772"/>
                  </a:lnTo>
                  <a:lnTo>
                    <a:pt x="6719" y="44495"/>
                  </a:lnTo>
                  <a:lnTo>
                    <a:pt x="7088" y="50074"/>
                  </a:lnTo>
                  <a:lnTo>
                    <a:pt x="7144" y="74902"/>
                  </a:lnTo>
                  <a:lnTo>
                    <a:pt x="7938" y="76128"/>
                  </a:lnTo>
                  <a:lnTo>
                    <a:pt x="9261" y="76946"/>
                  </a:lnTo>
                  <a:lnTo>
                    <a:pt x="13295" y="78258"/>
                  </a:lnTo>
                  <a:lnTo>
                    <a:pt x="17787" y="82278"/>
                  </a:lnTo>
                  <a:lnTo>
                    <a:pt x="21111" y="85422"/>
                  </a:lnTo>
                  <a:lnTo>
                    <a:pt x="25129" y="85635"/>
                  </a:lnTo>
                  <a:lnTo>
                    <a:pt x="90502" y="85725"/>
                  </a:lnTo>
                  <a:lnTo>
                    <a:pt x="95260" y="86519"/>
                  </a:lnTo>
                  <a:lnTo>
                    <a:pt x="100019" y="87842"/>
                  </a:lnTo>
                  <a:lnTo>
                    <a:pt x="104780" y="89517"/>
                  </a:lnTo>
                  <a:lnTo>
                    <a:pt x="109541" y="90634"/>
                  </a:lnTo>
                  <a:lnTo>
                    <a:pt x="114302" y="91379"/>
                  </a:lnTo>
                  <a:lnTo>
                    <a:pt x="119064" y="91876"/>
                  </a:lnTo>
                  <a:lnTo>
                    <a:pt x="123827" y="93001"/>
                  </a:lnTo>
                  <a:lnTo>
                    <a:pt x="128588" y="94544"/>
                  </a:lnTo>
                  <a:lnTo>
                    <a:pt x="133351" y="96367"/>
                  </a:lnTo>
                  <a:lnTo>
                    <a:pt x="137320" y="97582"/>
                  </a:lnTo>
                  <a:lnTo>
                    <a:pt x="140759" y="98392"/>
                  </a:lnTo>
                  <a:lnTo>
                    <a:pt x="143845" y="98932"/>
                  </a:lnTo>
                  <a:lnTo>
                    <a:pt x="146698" y="100086"/>
                  </a:lnTo>
                  <a:lnTo>
                    <a:pt x="149392" y="101649"/>
                  </a:lnTo>
                  <a:lnTo>
                    <a:pt x="151983" y="103485"/>
                  </a:lnTo>
                  <a:lnTo>
                    <a:pt x="154503" y="106296"/>
                  </a:lnTo>
                  <a:lnTo>
                    <a:pt x="156977" y="109758"/>
                  </a:lnTo>
                  <a:lnTo>
                    <a:pt x="159421" y="113653"/>
                  </a:lnTo>
                  <a:lnTo>
                    <a:pt x="161049" y="117044"/>
                  </a:lnTo>
                  <a:lnTo>
                    <a:pt x="162135" y="120098"/>
                  </a:lnTo>
                  <a:lnTo>
                    <a:pt x="162858" y="122928"/>
                  </a:lnTo>
                  <a:lnTo>
                    <a:pt x="162548" y="125608"/>
                  </a:lnTo>
                  <a:lnTo>
                    <a:pt x="161547" y="128189"/>
                  </a:lnTo>
                  <a:lnTo>
                    <a:pt x="158317" y="133173"/>
                  </a:lnTo>
                  <a:lnTo>
                    <a:pt x="154236" y="138034"/>
                  </a:lnTo>
                  <a:lnTo>
                    <a:pt x="151243" y="140441"/>
                  </a:lnTo>
                  <a:lnTo>
                    <a:pt x="147660" y="142840"/>
                  </a:lnTo>
                  <a:lnTo>
                    <a:pt x="143684" y="145233"/>
                  </a:lnTo>
                  <a:lnTo>
                    <a:pt x="139446" y="147622"/>
                  </a:lnTo>
                  <a:lnTo>
                    <a:pt x="130503" y="152393"/>
                  </a:lnTo>
                  <a:lnTo>
                    <a:pt x="116543" y="159542"/>
                  </a:lnTo>
                  <a:lnTo>
                    <a:pt x="111033" y="161924"/>
                  </a:lnTo>
                  <a:lnTo>
                    <a:pt x="104979" y="164305"/>
                  </a:lnTo>
                  <a:lnTo>
                    <a:pt x="98561" y="166687"/>
                  </a:lnTo>
                  <a:lnTo>
                    <a:pt x="92694" y="169068"/>
                  </a:lnTo>
                  <a:lnTo>
                    <a:pt x="87197" y="171450"/>
                  </a:lnTo>
                  <a:lnTo>
                    <a:pt x="76854" y="176212"/>
                  </a:lnTo>
                  <a:lnTo>
                    <a:pt x="66966" y="180975"/>
                  </a:lnTo>
                  <a:lnTo>
                    <a:pt x="62106" y="182563"/>
                  </a:lnTo>
                  <a:lnTo>
                    <a:pt x="57279" y="183621"/>
                  </a:lnTo>
                  <a:lnTo>
                    <a:pt x="52474" y="184326"/>
                  </a:lnTo>
                  <a:lnTo>
                    <a:pt x="48477" y="184797"/>
                  </a:lnTo>
                  <a:lnTo>
                    <a:pt x="45018" y="185110"/>
                  </a:lnTo>
                  <a:lnTo>
                    <a:pt x="41918" y="185319"/>
                  </a:lnTo>
                  <a:lnTo>
                    <a:pt x="38264" y="185459"/>
                  </a:lnTo>
                  <a:lnTo>
                    <a:pt x="26331" y="185655"/>
                  </a:lnTo>
                  <a:lnTo>
                    <a:pt x="0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5"/>
            <p:cNvSpPr/>
            <p:nvPr/>
          </p:nvSpPr>
          <p:spPr>
            <a:xfrm>
              <a:off x="4166133" y="1914827"/>
              <a:ext cx="234418" cy="549767"/>
            </a:xfrm>
            <a:custGeom>
              <a:avLst/>
              <a:gdLst/>
              <a:ahLst/>
              <a:cxnLst/>
              <a:rect l="0" t="0" r="0" b="0"/>
              <a:pathLst>
                <a:path w="234418" h="549767">
                  <a:moveTo>
                    <a:pt x="220129" y="13985"/>
                  </a:moveTo>
                  <a:lnTo>
                    <a:pt x="206860" y="716"/>
                  </a:lnTo>
                  <a:lnTo>
                    <a:pt x="204178" y="150"/>
                  </a:lnTo>
                  <a:lnTo>
                    <a:pt x="202351" y="0"/>
                  </a:lnTo>
                  <a:lnTo>
                    <a:pt x="200340" y="693"/>
                  </a:lnTo>
                  <a:lnTo>
                    <a:pt x="195988" y="3579"/>
                  </a:lnTo>
                  <a:lnTo>
                    <a:pt x="189075" y="9667"/>
                  </a:lnTo>
                  <a:lnTo>
                    <a:pt x="182250" y="14183"/>
                  </a:lnTo>
                  <a:lnTo>
                    <a:pt x="178208" y="16498"/>
                  </a:lnTo>
                  <a:lnTo>
                    <a:pt x="171600" y="21187"/>
                  </a:lnTo>
                  <a:lnTo>
                    <a:pt x="165223" y="25917"/>
                  </a:lnTo>
                  <a:lnTo>
                    <a:pt x="161300" y="28290"/>
                  </a:lnTo>
                  <a:lnTo>
                    <a:pt x="157097" y="30665"/>
                  </a:lnTo>
                  <a:lnTo>
                    <a:pt x="150311" y="37538"/>
                  </a:lnTo>
                  <a:lnTo>
                    <a:pt x="147390" y="41593"/>
                  </a:lnTo>
                  <a:lnTo>
                    <a:pt x="143855" y="45090"/>
                  </a:lnTo>
                  <a:lnTo>
                    <a:pt x="139911" y="48216"/>
                  </a:lnTo>
                  <a:lnTo>
                    <a:pt x="135694" y="51093"/>
                  </a:lnTo>
                  <a:lnTo>
                    <a:pt x="131295" y="54599"/>
                  </a:lnTo>
                  <a:lnTo>
                    <a:pt x="126775" y="58523"/>
                  </a:lnTo>
                  <a:lnTo>
                    <a:pt x="122175" y="62727"/>
                  </a:lnTo>
                  <a:lnTo>
                    <a:pt x="112829" y="71632"/>
                  </a:lnTo>
                  <a:lnTo>
                    <a:pt x="108115" y="76229"/>
                  </a:lnTo>
                  <a:lnTo>
                    <a:pt x="103384" y="81674"/>
                  </a:lnTo>
                  <a:lnTo>
                    <a:pt x="98643" y="87687"/>
                  </a:lnTo>
                  <a:lnTo>
                    <a:pt x="93894" y="94076"/>
                  </a:lnTo>
                  <a:lnTo>
                    <a:pt x="89141" y="99922"/>
                  </a:lnTo>
                  <a:lnTo>
                    <a:pt x="84385" y="105408"/>
                  </a:lnTo>
                  <a:lnTo>
                    <a:pt x="79627" y="110653"/>
                  </a:lnTo>
                  <a:lnTo>
                    <a:pt x="74867" y="116530"/>
                  </a:lnTo>
                  <a:lnTo>
                    <a:pt x="70106" y="122830"/>
                  </a:lnTo>
                  <a:lnTo>
                    <a:pt x="60584" y="136179"/>
                  </a:lnTo>
                  <a:lnTo>
                    <a:pt x="36773" y="171246"/>
                  </a:lnTo>
                  <a:lnTo>
                    <a:pt x="32804" y="178357"/>
                  </a:lnTo>
                  <a:lnTo>
                    <a:pt x="26278" y="192608"/>
                  </a:lnTo>
                  <a:lnTo>
                    <a:pt x="20731" y="206879"/>
                  </a:lnTo>
                  <a:lnTo>
                    <a:pt x="16414" y="221160"/>
                  </a:lnTo>
                  <a:lnTo>
                    <a:pt x="14496" y="235444"/>
                  </a:lnTo>
                  <a:lnTo>
                    <a:pt x="11526" y="249730"/>
                  </a:lnTo>
                  <a:lnTo>
                    <a:pt x="7561" y="265604"/>
                  </a:lnTo>
                  <a:lnTo>
                    <a:pt x="3152" y="285889"/>
                  </a:lnTo>
                  <a:lnTo>
                    <a:pt x="1659" y="295267"/>
                  </a:lnTo>
                  <a:lnTo>
                    <a:pt x="0" y="312037"/>
                  </a:lnTo>
                  <a:lnTo>
                    <a:pt x="1380" y="327428"/>
                  </a:lnTo>
                  <a:lnTo>
                    <a:pt x="3845" y="342205"/>
                  </a:lnTo>
                  <a:lnTo>
                    <a:pt x="4941" y="356711"/>
                  </a:lnTo>
                  <a:lnTo>
                    <a:pt x="7544" y="371095"/>
                  </a:lnTo>
                  <a:lnTo>
                    <a:pt x="11347" y="384632"/>
                  </a:lnTo>
                  <a:lnTo>
                    <a:pt x="15683" y="395940"/>
                  </a:lnTo>
                  <a:lnTo>
                    <a:pt x="22372" y="408374"/>
                  </a:lnTo>
                  <a:lnTo>
                    <a:pt x="26379" y="415024"/>
                  </a:lnTo>
                  <a:lnTo>
                    <a:pt x="32947" y="428762"/>
                  </a:lnTo>
                  <a:lnTo>
                    <a:pt x="39306" y="442012"/>
                  </a:lnTo>
                  <a:lnTo>
                    <a:pt x="43224" y="447767"/>
                  </a:lnTo>
                  <a:lnTo>
                    <a:pt x="47424" y="453192"/>
                  </a:lnTo>
                  <a:lnTo>
                    <a:pt x="51811" y="458396"/>
                  </a:lnTo>
                  <a:lnTo>
                    <a:pt x="56323" y="463453"/>
                  </a:lnTo>
                  <a:lnTo>
                    <a:pt x="65570" y="473305"/>
                  </a:lnTo>
                  <a:lnTo>
                    <a:pt x="89190" y="497344"/>
                  </a:lnTo>
                  <a:lnTo>
                    <a:pt x="103457" y="511656"/>
                  </a:lnTo>
                  <a:lnTo>
                    <a:pt x="108216" y="514835"/>
                  </a:lnTo>
                  <a:lnTo>
                    <a:pt x="112977" y="516953"/>
                  </a:lnTo>
                  <a:lnTo>
                    <a:pt x="117738" y="518366"/>
                  </a:lnTo>
                  <a:lnTo>
                    <a:pt x="135816" y="524147"/>
                  </a:lnTo>
                  <a:lnTo>
                    <a:pt x="141695" y="526337"/>
                  </a:lnTo>
                  <a:lnTo>
                    <a:pt x="147203" y="528590"/>
                  </a:lnTo>
                  <a:lnTo>
                    <a:pt x="152461" y="530887"/>
                  </a:lnTo>
                  <a:lnTo>
                    <a:pt x="156761" y="533211"/>
                  </a:lnTo>
                  <a:lnTo>
                    <a:pt x="163655" y="537910"/>
                  </a:lnTo>
                  <a:lnTo>
                    <a:pt x="167398" y="539481"/>
                  </a:lnTo>
                  <a:lnTo>
                    <a:pt x="171482" y="540528"/>
                  </a:lnTo>
                  <a:lnTo>
                    <a:pt x="175791" y="541226"/>
                  </a:lnTo>
                  <a:lnTo>
                    <a:pt x="180251" y="542486"/>
                  </a:lnTo>
                  <a:lnTo>
                    <a:pt x="184813" y="544119"/>
                  </a:lnTo>
                  <a:lnTo>
                    <a:pt x="189441" y="546001"/>
                  </a:lnTo>
                  <a:lnTo>
                    <a:pt x="194114" y="547256"/>
                  </a:lnTo>
                  <a:lnTo>
                    <a:pt x="198817" y="548093"/>
                  </a:lnTo>
                  <a:lnTo>
                    <a:pt x="203540" y="548651"/>
                  </a:lnTo>
                  <a:lnTo>
                    <a:pt x="207482" y="549023"/>
                  </a:lnTo>
                  <a:lnTo>
                    <a:pt x="213979" y="549436"/>
                  </a:lnTo>
                  <a:lnTo>
                    <a:pt x="219512" y="549619"/>
                  </a:lnTo>
                  <a:lnTo>
                    <a:pt x="234417" y="5497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6"/>
            <p:cNvSpPr/>
            <p:nvPr/>
          </p:nvSpPr>
          <p:spPr>
            <a:xfrm>
              <a:off x="4393406" y="2044549"/>
              <a:ext cx="378620" cy="305745"/>
            </a:xfrm>
            <a:custGeom>
              <a:avLst/>
              <a:gdLst/>
              <a:ahLst/>
              <a:cxnLst/>
              <a:rect l="0" t="0" r="0" b="0"/>
              <a:pathLst>
                <a:path w="378620" h="305745">
                  <a:moveTo>
                    <a:pt x="0" y="62857"/>
                  </a:moveTo>
                  <a:lnTo>
                    <a:pt x="3792" y="59065"/>
                  </a:lnTo>
                  <a:lnTo>
                    <a:pt x="13735" y="52914"/>
                  </a:lnTo>
                  <a:lnTo>
                    <a:pt x="16300" y="50672"/>
                  </a:lnTo>
                  <a:lnTo>
                    <a:pt x="18011" y="48383"/>
                  </a:lnTo>
                  <a:lnTo>
                    <a:pt x="19151" y="46064"/>
                  </a:lnTo>
                  <a:lnTo>
                    <a:pt x="22292" y="43724"/>
                  </a:lnTo>
                  <a:lnTo>
                    <a:pt x="38090" y="35845"/>
                  </a:lnTo>
                  <a:lnTo>
                    <a:pt x="44444" y="32149"/>
                  </a:lnTo>
                  <a:lnTo>
                    <a:pt x="51061" y="28097"/>
                  </a:lnTo>
                  <a:lnTo>
                    <a:pt x="58646" y="24602"/>
                  </a:lnTo>
                  <a:lnTo>
                    <a:pt x="66879" y="21479"/>
                  </a:lnTo>
                  <a:lnTo>
                    <a:pt x="75542" y="18603"/>
                  </a:lnTo>
                  <a:lnTo>
                    <a:pt x="84493" y="15892"/>
                  </a:lnTo>
                  <a:lnTo>
                    <a:pt x="102904" y="10763"/>
                  </a:lnTo>
                  <a:lnTo>
                    <a:pt x="131120" y="3413"/>
                  </a:lnTo>
                  <a:lnTo>
                    <a:pt x="140594" y="1796"/>
                  </a:lnTo>
                  <a:lnTo>
                    <a:pt x="150086" y="718"/>
                  </a:lnTo>
                  <a:lnTo>
                    <a:pt x="159589" y="0"/>
                  </a:lnTo>
                  <a:lnTo>
                    <a:pt x="168305" y="315"/>
                  </a:lnTo>
                  <a:lnTo>
                    <a:pt x="176497" y="1318"/>
                  </a:lnTo>
                  <a:lnTo>
                    <a:pt x="184339" y="2781"/>
                  </a:lnTo>
                  <a:lnTo>
                    <a:pt x="191156" y="4550"/>
                  </a:lnTo>
                  <a:lnTo>
                    <a:pt x="202963" y="8632"/>
                  </a:lnTo>
                  <a:lnTo>
                    <a:pt x="209127" y="11626"/>
                  </a:lnTo>
                  <a:lnTo>
                    <a:pt x="215618" y="15209"/>
                  </a:lnTo>
                  <a:lnTo>
                    <a:pt x="222326" y="19185"/>
                  </a:lnTo>
                  <a:lnTo>
                    <a:pt x="231897" y="27837"/>
                  </a:lnTo>
                  <a:lnTo>
                    <a:pt x="235560" y="32366"/>
                  </a:lnTo>
                  <a:lnTo>
                    <a:pt x="238797" y="37767"/>
                  </a:lnTo>
                  <a:lnTo>
                    <a:pt x="241748" y="43749"/>
                  </a:lnTo>
                  <a:lnTo>
                    <a:pt x="244509" y="50118"/>
                  </a:lnTo>
                  <a:lnTo>
                    <a:pt x="247143" y="56746"/>
                  </a:lnTo>
                  <a:lnTo>
                    <a:pt x="252187" y="70460"/>
                  </a:lnTo>
                  <a:lnTo>
                    <a:pt x="253850" y="80625"/>
                  </a:lnTo>
                  <a:lnTo>
                    <a:pt x="254958" y="92959"/>
                  </a:lnTo>
                  <a:lnTo>
                    <a:pt x="255697" y="106737"/>
                  </a:lnTo>
                  <a:lnTo>
                    <a:pt x="255396" y="118304"/>
                  </a:lnTo>
                  <a:lnTo>
                    <a:pt x="254401" y="128397"/>
                  </a:lnTo>
                  <a:lnTo>
                    <a:pt x="252945" y="137506"/>
                  </a:lnTo>
                  <a:lnTo>
                    <a:pt x="251974" y="145961"/>
                  </a:lnTo>
                  <a:lnTo>
                    <a:pt x="251326" y="153978"/>
                  </a:lnTo>
                  <a:lnTo>
                    <a:pt x="250895" y="161704"/>
                  </a:lnTo>
                  <a:lnTo>
                    <a:pt x="249813" y="170030"/>
                  </a:lnTo>
                  <a:lnTo>
                    <a:pt x="248298" y="178756"/>
                  </a:lnTo>
                  <a:lnTo>
                    <a:pt x="246495" y="187748"/>
                  </a:lnTo>
                  <a:lnTo>
                    <a:pt x="244498" y="195330"/>
                  </a:lnTo>
                  <a:lnTo>
                    <a:pt x="242374" y="201972"/>
                  </a:lnTo>
                  <a:lnTo>
                    <a:pt x="240164" y="207988"/>
                  </a:lnTo>
                  <a:lnTo>
                    <a:pt x="237103" y="214380"/>
                  </a:lnTo>
                  <a:lnTo>
                    <a:pt x="233475" y="221022"/>
                  </a:lnTo>
                  <a:lnTo>
                    <a:pt x="229468" y="227832"/>
                  </a:lnTo>
                  <a:lnTo>
                    <a:pt x="222900" y="239631"/>
                  </a:lnTo>
                  <a:lnTo>
                    <a:pt x="220038" y="245000"/>
                  </a:lnTo>
                  <a:lnTo>
                    <a:pt x="216542" y="250167"/>
                  </a:lnTo>
                  <a:lnTo>
                    <a:pt x="212624" y="255199"/>
                  </a:lnTo>
                  <a:lnTo>
                    <a:pt x="208424" y="260141"/>
                  </a:lnTo>
                  <a:lnTo>
                    <a:pt x="204037" y="265023"/>
                  </a:lnTo>
                  <a:lnTo>
                    <a:pt x="194929" y="274682"/>
                  </a:lnTo>
                  <a:lnTo>
                    <a:pt x="184669" y="285252"/>
                  </a:lnTo>
                  <a:lnTo>
                    <a:pt x="177060" y="290816"/>
                  </a:lnTo>
                  <a:lnTo>
                    <a:pt x="168388" y="295934"/>
                  </a:lnTo>
                  <a:lnTo>
                    <a:pt x="159241" y="300855"/>
                  </a:lnTo>
                  <a:lnTo>
                    <a:pt x="152001" y="303571"/>
                  </a:lnTo>
                  <a:lnTo>
                    <a:pt x="145343" y="304778"/>
                  </a:lnTo>
                  <a:lnTo>
                    <a:pt x="137093" y="305315"/>
                  </a:lnTo>
                  <a:lnTo>
                    <a:pt x="128134" y="303437"/>
                  </a:lnTo>
                  <a:lnTo>
                    <a:pt x="119654" y="300750"/>
                  </a:lnTo>
                  <a:lnTo>
                    <a:pt x="113241" y="299556"/>
                  </a:lnTo>
                  <a:lnTo>
                    <a:pt x="107743" y="296909"/>
                  </a:lnTo>
                  <a:lnTo>
                    <a:pt x="98070" y="290956"/>
                  </a:lnTo>
                  <a:lnTo>
                    <a:pt x="87266" y="284164"/>
                  </a:lnTo>
                  <a:lnTo>
                    <a:pt x="76504" y="274759"/>
                  </a:lnTo>
                  <a:lnTo>
                    <a:pt x="72939" y="271428"/>
                  </a:lnTo>
                  <a:lnTo>
                    <a:pt x="72104" y="266416"/>
                  </a:lnTo>
                  <a:lnTo>
                    <a:pt x="71734" y="259690"/>
                  </a:lnTo>
                  <a:lnTo>
                    <a:pt x="71569" y="254055"/>
                  </a:lnTo>
                  <a:lnTo>
                    <a:pt x="73113" y="250647"/>
                  </a:lnTo>
                  <a:lnTo>
                    <a:pt x="79061" y="242627"/>
                  </a:lnTo>
                  <a:lnTo>
                    <a:pt x="86996" y="235888"/>
                  </a:lnTo>
                  <a:lnTo>
                    <a:pt x="98272" y="227632"/>
                  </a:lnTo>
                  <a:lnTo>
                    <a:pt x="101233" y="225094"/>
                  </a:lnTo>
                  <a:lnTo>
                    <a:pt x="104796" y="223403"/>
                  </a:lnTo>
                  <a:lnTo>
                    <a:pt x="112986" y="221523"/>
                  </a:lnTo>
                  <a:lnTo>
                    <a:pt x="124035" y="218571"/>
                  </a:lnTo>
                  <a:lnTo>
                    <a:pt x="130315" y="216672"/>
                  </a:lnTo>
                  <a:lnTo>
                    <a:pt x="141526" y="214563"/>
                  </a:lnTo>
                  <a:lnTo>
                    <a:pt x="152594" y="213625"/>
                  </a:lnTo>
                  <a:lnTo>
                    <a:pt x="158879" y="213376"/>
                  </a:lnTo>
                  <a:lnTo>
                    <a:pt x="165451" y="213209"/>
                  </a:lnTo>
                  <a:lnTo>
                    <a:pt x="176985" y="215140"/>
                  </a:lnTo>
                  <a:lnTo>
                    <a:pt x="188198" y="217851"/>
                  </a:lnTo>
                  <a:lnTo>
                    <a:pt x="194522" y="218574"/>
                  </a:lnTo>
                  <a:lnTo>
                    <a:pt x="201118" y="219055"/>
                  </a:lnTo>
                  <a:lnTo>
                    <a:pt x="207898" y="220171"/>
                  </a:lnTo>
                  <a:lnTo>
                    <a:pt x="214799" y="221708"/>
                  </a:lnTo>
                  <a:lnTo>
                    <a:pt x="221780" y="223526"/>
                  </a:lnTo>
                  <a:lnTo>
                    <a:pt x="228022" y="226326"/>
                  </a:lnTo>
                  <a:lnTo>
                    <a:pt x="239191" y="233670"/>
                  </a:lnTo>
                  <a:lnTo>
                    <a:pt x="249447" y="240109"/>
                  </a:lnTo>
                  <a:lnTo>
                    <a:pt x="259297" y="245617"/>
                  </a:lnTo>
                  <a:lnTo>
                    <a:pt x="273766" y="253180"/>
                  </a:lnTo>
                  <a:lnTo>
                    <a:pt x="311941" y="272400"/>
                  </a:lnTo>
                  <a:lnTo>
                    <a:pt x="322438" y="279548"/>
                  </a:lnTo>
                  <a:lnTo>
                    <a:pt x="330101" y="284312"/>
                  </a:lnTo>
                  <a:lnTo>
                    <a:pt x="338799" y="289075"/>
                  </a:lnTo>
                  <a:lnTo>
                    <a:pt x="347956" y="293838"/>
                  </a:lnTo>
                  <a:lnTo>
                    <a:pt x="355201" y="296484"/>
                  </a:lnTo>
                  <a:lnTo>
                    <a:pt x="366320" y="298182"/>
                  </a:lnTo>
                  <a:lnTo>
                    <a:pt x="368039" y="299116"/>
                  </a:lnTo>
                  <a:lnTo>
                    <a:pt x="369184" y="300531"/>
                  </a:lnTo>
                  <a:lnTo>
                    <a:pt x="369948" y="302269"/>
                  </a:lnTo>
                  <a:lnTo>
                    <a:pt x="371251" y="303428"/>
                  </a:lnTo>
                  <a:lnTo>
                    <a:pt x="372913" y="304200"/>
                  </a:lnTo>
                  <a:lnTo>
                    <a:pt x="378619" y="30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7"/>
            <p:cNvSpPr/>
            <p:nvPr/>
          </p:nvSpPr>
          <p:spPr>
            <a:xfrm>
              <a:off x="4814887" y="2121693"/>
              <a:ext cx="307182" cy="235745"/>
            </a:xfrm>
            <a:custGeom>
              <a:avLst/>
              <a:gdLst/>
              <a:ahLst/>
              <a:cxnLst/>
              <a:rect l="0" t="0" r="0" b="0"/>
              <a:pathLst>
                <a:path w="307182" h="23574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6151" y="6850"/>
                  </a:lnTo>
                  <a:lnTo>
                    <a:pt x="6482" y="7742"/>
                  </a:lnTo>
                  <a:lnTo>
                    <a:pt x="6850" y="10849"/>
                  </a:lnTo>
                  <a:lnTo>
                    <a:pt x="7742" y="12789"/>
                  </a:lnTo>
                  <a:lnTo>
                    <a:pt x="12789" y="19312"/>
                  </a:lnTo>
                  <a:lnTo>
                    <a:pt x="17061" y="23929"/>
                  </a:lnTo>
                  <a:lnTo>
                    <a:pt x="21606" y="30744"/>
                  </a:lnTo>
                  <a:lnTo>
                    <a:pt x="23929" y="34783"/>
                  </a:lnTo>
                  <a:lnTo>
                    <a:pt x="28627" y="43505"/>
                  </a:lnTo>
                  <a:lnTo>
                    <a:pt x="30991" y="48054"/>
                  </a:lnTo>
                  <a:lnTo>
                    <a:pt x="36536" y="56642"/>
                  </a:lnTo>
                  <a:lnTo>
                    <a:pt x="53280" y="81002"/>
                  </a:lnTo>
                  <a:lnTo>
                    <a:pt x="60920" y="91308"/>
                  </a:lnTo>
                  <a:lnTo>
                    <a:pt x="67601" y="99765"/>
                  </a:lnTo>
                  <a:lnTo>
                    <a:pt x="73643" y="106992"/>
                  </a:lnTo>
                  <a:lnTo>
                    <a:pt x="79258" y="113397"/>
                  </a:lnTo>
                  <a:lnTo>
                    <a:pt x="89730" y="124747"/>
                  </a:lnTo>
                  <a:lnTo>
                    <a:pt x="104551" y="140061"/>
                  </a:lnTo>
                  <a:lnTo>
                    <a:pt x="110182" y="144175"/>
                  </a:lnTo>
                  <a:lnTo>
                    <a:pt x="116317" y="147710"/>
                  </a:lnTo>
                  <a:lnTo>
                    <a:pt x="122789" y="150861"/>
                  </a:lnTo>
                  <a:lnTo>
                    <a:pt x="128691" y="154549"/>
                  </a:lnTo>
                  <a:lnTo>
                    <a:pt x="134212" y="158595"/>
                  </a:lnTo>
                  <a:lnTo>
                    <a:pt x="139481" y="162880"/>
                  </a:lnTo>
                  <a:lnTo>
                    <a:pt x="145375" y="166531"/>
                  </a:lnTo>
                  <a:lnTo>
                    <a:pt x="151686" y="169758"/>
                  </a:lnTo>
                  <a:lnTo>
                    <a:pt x="158273" y="172704"/>
                  </a:lnTo>
                  <a:lnTo>
                    <a:pt x="164253" y="176255"/>
                  </a:lnTo>
                  <a:lnTo>
                    <a:pt x="169827" y="180209"/>
                  </a:lnTo>
                  <a:lnTo>
                    <a:pt x="175131" y="184434"/>
                  </a:lnTo>
                  <a:lnTo>
                    <a:pt x="181048" y="188043"/>
                  </a:lnTo>
                  <a:lnTo>
                    <a:pt x="187374" y="191244"/>
                  </a:lnTo>
                  <a:lnTo>
                    <a:pt x="199958" y="196916"/>
                  </a:lnTo>
                  <a:lnTo>
                    <a:pt x="215969" y="204572"/>
                  </a:lnTo>
                  <a:lnTo>
                    <a:pt x="225897" y="209455"/>
                  </a:lnTo>
                  <a:lnTo>
                    <a:pt x="231560" y="211868"/>
                  </a:lnTo>
                  <a:lnTo>
                    <a:pt x="237718" y="214270"/>
                  </a:lnTo>
                  <a:lnTo>
                    <a:pt x="244204" y="216666"/>
                  </a:lnTo>
                  <a:lnTo>
                    <a:pt x="253527" y="219327"/>
                  </a:lnTo>
                  <a:lnTo>
                    <a:pt x="261110" y="221304"/>
                  </a:lnTo>
                  <a:lnTo>
                    <a:pt x="269772" y="224828"/>
                  </a:lnTo>
                  <a:lnTo>
                    <a:pt x="276796" y="226924"/>
                  </a:lnTo>
                  <a:lnTo>
                    <a:pt x="279781" y="227483"/>
                  </a:lnTo>
                  <a:lnTo>
                    <a:pt x="285214" y="230220"/>
                  </a:lnTo>
                  <a:lnTo>
                    <a:pt x="287774" y="232062"/>
                  </a:lnTo>
                  <a:lnTo>
                    <a:pt x="292735" y="234107"/>
                  </a:lnTo>
                  <a:lnTo>
                    <a:pt x="299991" y="235259"/>
                  </a:lnTo>
                  <a:lnTo>
                    <a:pt x="307181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8"/>
            <p:cNvSpPr/>
            <p:nvPr/>
          </p:nvSpPr>
          <p:spPr>
            <a:xfrm>
              <a:off x="4864893" y="2143125"/>
              <a:ext cx="171451" cy="221457"/>
            </a:xfrm>
            <a:custGeom>
              <a:avLst/>
              <a:gdLst/>
              <a:ahLst/>
              <a:cxnLst/>
              <a:rect l="0" t="0" r="0" b="0"/>
              <a:pathLst>
                <a:path w="171451" h="221457">
                  <a:moveTo>
                    <a:pt x="171450" y="0"/>
                  </a:moveTo>
                  <a:lnTo>
                    <a:pt x="167659" y="0"/>
                  </a:lnTo>
                  <a:lnTo>
                    <a:pt x="165747" y="793"/>
                  </a:lnTo>
                  <a:lnTo>
                    <a:pt x="161507" y="3792"/>
                  </a:lnTo>
                  <a:lnTo>
                    <a:pt x="156977" y="9887"/>
                  </a:lnTo>
                  <a:lnTo>
                    <a:pt x="154658" y="13735"/>
                  </a:lnTo>
                  <a:lnTo>
                    <a:pt x="151524" y="17888"/>
                  </a:lnTo>
                  <a:lnTo>
                    <a:pt x="147847" y="22244"/>
                  </a:lnTo>
                  <a:lnTo>
                    <a:pt x="143809" y="26735"/>
                  </a:lnTo>
                  <a:lnTo>
                    <a:pt x="135088" y="35959"/>
                  </a:lnTo>
                  <a:lnTo>
                    <a:pt x="116555" y="54816"/>
                  </a:lnTo>
                  <a:lnTo>
                    <a:pt x="111835" y="60356"/>
                  </a:lnTo>
                  <a:lnTo>
                    <a:pt x="107100" y="66431"/>
                  </a:lnTo>
                  <a:lnTo>
                    <a:pt x="102356" y="72862"/>
                  </a:lnTo>
                  <a:lnTo>
                    <a:pt x="92853" y="86358"/>
                  </a:lnTo>
                  <a:lnTo>
                    <a:pt x="45244" y="157173"/>
                  </a:lnTo>
                  <a:lnTo>
                    <a:pt x="41276" y="163520"/>
                  </a:lnTo>
                  <a:lnTo>
                    <a:pt x="37836" y="169338"/>
                  </a:lnTo>
                  <a:lnTo>
                    <a:pt x="34749" y="174804"/>
                  </a:lnTo>
                  <a:lnTo>
                    <a:pt x="31103" y="180036"/>
                  </a:lnTo>
                  <a:lnTo>
                    <a:pt x="27086" y="185111"/>
                  </a:lnTo>
                  <a:lnTo>
                    <a:pt x="22820" y="190082"/>
                  </a:lnTo>
                  <a:lnTo>
                    <a:pt x="19182" y="194190"/>
                  </a:lnTo>
                  <a:lnTo>
                    <a:pt x="13024" y="200871"/>
                  </a:lnTo>
                  <a:lnTo>
                    <a:pt x="5094" y="209095"/>
                  </a:lnTo>
                  <a:lnTo>
                    <a:pt x="3396" y="211628"/>
                  </a:lnTo>
                  <a:lnTo>
                    <a:pt x="1007" y="218191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9"/>
            <p:cNvSpPr/>
            <p:nvPr/>
          </p:nvSpPr>
          <p:spPr>
            <a:xfrm>
              <a:off x="5150655" y="2021768"/>
              <a:ext cx="135721" cy="135645"/>
            </a:xfrm>
            <a:custGeom>
              <a:avLst/>
              <a:gdLst/>
              <a:ahLst/>
              <a:cxnLst/>
              <a:rect l="0" t="0" r="0" b="0"/>
              <a:pathLst>
                <a:path w="135721" h="135645">
                  <a:moveTo>
                    <a:pt x="7132" y="7057"/>
                  </a:moveTo>
                  <a:lnTo>
                    <a:pt x="10924" y="7057"/>
                  </a:lnTo>
                  <a:lnTo>
                    <a:pt x="12835" y="6263"/>
                  </a:lnTo>
                  <a:lnTo>
                    <a:pt x="17075" y="3264"/>
                  </a:lnTo>
                  <a:lnTo>
                    <a:pt x="20133" y="906"/>
                  </a:lnTo>
                  <a:lnTo>
                    <a:pt x="22149" y="575"/>
                  </a:lnTo>
                  <a:lnTo>
                    <a:pt x="25081" y="354"/>
                  </a:lnTo>
                  <a:lnTo>
                    <a:pt x="31779" y="109"/>
                  </a:lnTo>
                  <a:lnTo>
                    <a:pt x="37401" y="0"/>
                  </a:lnTo>
                  <a:lnTo>
                    <a:pt x="40805" y="765"/>
                  </a:lnTo>
                  <a:lnTo>
                    <a:pt x="44662" y="2068"/>
                  </a:lnTo>
                  <a:lnTo>
                    <a:pt x="48821" y="3731"/>
                  </a:lnTo>
                  <a:lnTo>
                    <a:pt x="52387" y="4840"/>
                  </a:lnTo>
                  <a:lnTo>
                    <a:pt x="55558" y="5579"/>
                  </a:lnTo>
                  <a:lnTo>
                    <a:pt x="58466" y="6071"/>
                  </a:lnTo>
                  <a:lnTo>
                    <a:pt x="61199" y="7194"/>
                  </a:lnTo>
                  <a:lnTo>
                    <a:pt x="63814" y="8735"/>
                  </a:lnTo>
                  <a:lnTo>
                    <a:pt x="66352" y="10557"/>
                  </a:lnTo>
                  <a:lnTo>
                    <a:pt x="68837" y="12565"/>
                  </a:lnTo>
                  <a:lnTo>
                    <a:pt x="71287" y="14698"/>
                  </a:lnTo>
                  <a:lnTo>
                    <a:pt x="73715" y="16913"/>
                  </a:lnTo>
                  <a:lnTo>
                    <a:pt x="75333" y="19977"/>
                  </a:lnTo>
                  <a:lnTo>
                    <a:pt x="76411" y="23608"/>
                  </a:lnTo>
                  <a:lnTo>
                    <a:pt x="77131" y="27616"/>
                  </a:lnTo>
                  <a:lnTo>
                    <a:pt x="76817" y="31082"/>
                  </a:lnTo>
                  <a:lnTo>
                    <a:pt x="75813" y="34186"/>
                  </a:lnTo>
                  <a:lnTo>
                    <a:pt x="68500" y="48663"/>
                  </a:lnTo>
                  <a:lnTo>
                    <a:pt x="67094" y="52257"/>
                  </a:lnTo>
                  <a:lnTo>
                    <a:pt x="66157" y="55446"/>
                  </a:lnTo>
                  <a:lnTo>
                    <a:pt x="65532" y="58367"/>
                  </a:lnTo>
                  <a:lnTo>
                    <a:pt x="64322" y="61107"/>
                  </a:lnTo>
                  <a:lnTo>
                    <a:pt x="62721" y="63727"/>
                  </a:lnTo>
                  <a:lnTo>
                    <a:pt x="60860" y="66268"/>
                  </a:lnTo>
                  <a:lnTo>
                    <a:pt x="58032" y="69550"/>
                  </a:lnTo>
                  <a:lnTo>
                    <a:pt x="54560" y="73325"/>
                  </a:lnTo>
                  <a:lnTo>
                    <a:pt x="44203" y="84106"/>
                  </a:lnTo>
                  <a:lnTo>
                    <a:pt x="41371" y="86998"/>
                  </a:lnTo>
                  <a:lnTo>
                    <a:pt x="37896" y="89720"/>
                  </a:lnTo>
                  <a:lnTo>
                    <a:pt x="33992" y="92328"/>
                  </a:lnTo>
                  <a:lnTo>
                    <a:pt x="29801" y="94860"/>
                  </a:lnTo>
                  <a:lnTo>
                    <a:pt x="26213" y="97342"/>
                  </a:lnTo>
                  <a:lnTo>
                    <a:pt x="23028" y="99791"/>
                  </a:lnTo>
                  <a:lnTo>
                    <a:pt x="20111" y="102217"/>
                  </a:lnTo>
                  <a:lnTo>
                    <a:pt x="17372" y="104628"/>
                  </a:lnTo>
                  <a:lnTo>
                    <a:pt x="12213" y="109424"/>
                  </a:lnTo>
                  <a:lnTo>
                    <a:pt x="9725" y="111020"/>
                  </a:lnTo>
                  <a:lnTo>
                    <a:pt x="7273" y="112084"/>
                  </a:lnTo>
                  <a:lnTo>
                    <a:pt x="4846" y="112794"/>
                  </a:lnTo>
                  <a:lnTo>
                    <a:pt x="3226" y="114061"/>
                  </a:lnTo>
                  <a:lnTo>
                    <a:pt x="2147" y="115699"/>
                  </a:lnTo>
                  <a:lnTo>
                    <a:pt x="415" y="120239"/>
                  </a:lnTo>
                  <a:lnTo>
                    <a:pt x="178" y="122977"/>
                  </a:lnTo>
                  <a:lnTo>
                    <a:pt x="26" y="127409"/>
                  </a:lnTo>
                  <a:lnTo>
                    <a:pt x="0" y="131969"/>
                  </a:lnTo>
                  <a:lnTo>
                    <a:pt x="3965" y="133194"/>
                  </a:lnTo>
                  <a:lnTo>
                    <a:pt x="10577" y="134011"/>
                  </a:lnTo>
                  <a:lnTo>
                    <a:pt x="25332" y="134918"/>
                  </a:lnTo>
                  <a:lnTo>
                    <a:pt x="34536" y="135321"/>
                  </a:lnTo>
                  <a:lnTo>
                    <a:pt x="43389" y="135501"/>
                  </a:lnTo>
                  <a:lnTo>
                    <a:pt x="80012" y="135636"/>
                  </a:lnTo>
                  <a:lnTo>
                    <a:pt x="85088" y="134845"/>
                  </a:lnTo>
                  <a:lnTo>
                    <a:pt x="89265" y="133524"/>
                  </a:lnTo>
                  <a:lnTo>
                    <a:pt x="92843" y="131849"/>
                  </a:lnTo>
                  <a:lnTo>
                    <a:pt x="97611" y="130733"/>
                  </a:lnTo>
                  <a:lnTo>
                    <a:pt x="103170" y="129989"/>
                  </a:lnTo>
                  <a:lnTo>
                    <a:pt x="114110" y="129162"/>
                  </a:lnTo>
                  <a:lnTo>
                    <a:pt x="121617" y="128794"/>
                  </a:lnTo>
                  <a:lnTo>
                    <a:pt x="124730" y="129490"/>
                  </a:lnTo>
                  <a:lnTo>
                    <a:pt x="127600" y="130748"/>
                  </a:lnTo>
                  <a:lnTo>
                    <a:pt x="135720" y="1356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0"/>
            <p:cNvSpPr/>
            <p:nvPr/>
          </p:nvSpPr>
          <p:spPr>
            <a:xfrm>
              <a:off x="5350668" y="2150424"/>
              <a:ext cx="218111" cy="371283"/>
            </a:xfrm>
            <a:custGeom>
              <a:avLst/>
              <a:gdLst/>
              <a:ahLst/>
              <a:cxnLst/>
              <a:rect l="0" t="0" r="0" b="0"/>
              <a:pathLst>
                <a:path w="218111" h="371283">
                  <a:moveTo>
                    <a:pt x="0" y="28419"/>
                  </a:moveTo>
                  <a:lnTo>
                    <a:pt x="6151" y="28419"/>
                  </a:lnTo>
                  <a:lnTo>
                    <a:pt x="6482" y="29213"/>
                  </a:lnTo>
                  <a:lnTo>
                    <a:pt x="7057" y="34570"/>
                  </a:lnTo>
                  <a:lnTo>
                    <a:pt x="12037" y="41070"/>
                  </a:lnTo>
                  <a:lnTo>
                    <a:pt x="13288" y="45419"/>
                  </a:lnTo>
                  <a:lnTo>
                    <a:pt x="14884" y="55472"/>
                  </a:lnTo>
                  <a:lnTo>
                    <a:pt x="19139" y="66686"/>
                  </a:lnTo>
                  <a:lnTo>
                    <a:pt x="20752" y="76182"/>
                  </a:lnTo>
                  <a:lnTo>
                    <a:pt x="21130" y="84307"/>
                  </a:lnTo>
                  <a:lnTo>
                    <a:pt x="22024" y="87903"/>
                  </a:lnTo>
                  <a:lnTo>
                    <a:pt x="26282" y="97550"/>
                  </a:lnTo>
                  <a:lnTo>
                    <a:pt x="27556" y="105711"/>
                  </a:lnTo>
                  <a:lnTo>
                    <a:pt x="30239" y="112513"/>
                  </a:lnTo>
                  <a:lnTo>
                    <a:pt x="36212" y="120805"/>
                  </a:lnTo>
                  <a:lnTo>
                    <a:pt x="38429" y="123347"/>
                  </a:lnTo>
                  <a:lnTo>
                    <a:pt x="39907" y="125836"/>
                  </a:lnTo>
                  <a:lnTo>
                    <a:pt x="42781" y="133130"/>
                  </a:lnTo>
                  <a:lnTo>
                    <a:pt x="46266" y="137928"/>
                  </a:lnTo>
                  <a:lnTo>
                    <a:pt x="48307" y="139525"/>
                  </a:lnTo>
                  <a:lnTo>
                    <a:pt x="50461" y="140590"/>
                  </a:lnTo>
                  <a:lnTo>
                    <a:pt x="54971" y="141773"/>
                  </a:lnTo>
                  <a:lnTo>
                    <a:pt x="59621" y="142299"/>
                  </a:lnTo>
                  <a:lnTo>
                    <a:pt x="64334" y="142532"/>
                  </a:lnTo>
                  <a:lnTo>
                    <a:pt x="69074" y="142636"/>
                  </a:lnTo>
                  <a:lnTo>
                    <a:pt x="73828" y="142682"/>
                  </a:lnTo>
                  <a:lnTo>
                    <a:pt x="76206" y="141901"/>
                  </a:lnTo>
                  <a:lnTo>
                    <a:pt x="80965" y="138916"/>
                  </a:lnTo>
                  <a:lnTo>
                    <a:pt x="84140" y="137009"/>
                  </a:lnTo>
                  <a:lnTo>
                    <a:pt x="87843" y="134943"/>
                  </a:lnTo>
                  <a:lnTo>
                    <a:pt x="96192" y="130532"/>
                  </a:lnTo>
                  <a:lnTo>
                    <a:pt x="105193" y="125926"/>
                  </a:lnTo>
                  <a:lnTo>
                    <a:pt x="109023" y="122792"/>
                  </a:lnTo>
                  <a:lnTo>
                    <a:pt x="115394" y="115077"/>
                  </a:lnTo>
                  <a:lnTo>
                    <a:pt x="120872" y="106357"/>
                  </a:lnTo>
                  <a:lnTo>
                    <a:pt x="125953" y="97983"/>
                  </a:lnTo>
                  <a:lnTo>
                    <a:pt x="130856" y="91616"/>
                  </a:lnTo>
                  <a:lnTo>
                    <a:pt x="135682" y="84023"/>
                  </a:lnTo>
                  <a:lnTo>
                    <a:pt x="140472" y="75357"/>
                  </a:lnTo>
                  <a:lnTo>
                    <a:pt x="145247" y="66214"/>
                  </a:lnTo>
                  <a:lnTo>
                    <a:pt x="150015" y="58975"/>
                  </a:lnTo>
                  <a:lnTo>
                    <a:pt x="152398" y="55933"/>
                  </a:lnTo>
                  <a:lnTo>
                    <a:pt x="155573" y="49937"/>
                  </a:lnTo>
                  <a:lnTo>
                    <a:pt x="159278" y="41971"/>
                  </a:lnTo>
                  <a:lnTo>
                    <a:pt x="163336" y="32691"/>
                  </a:lnTo>
                  <a:lnTo>
                    <a:pt x="166041" y="25711"/>
                  </a:lnTo>
                  <a:lnTo>
                    <a:pt x="169046" y="15839"/>
                  </a:lnTo>
                  <a:lnTo>
                    <a:pt x="170738" y="5818"/>
                  </a:lnTo>
                  <a:lnTo>
                    <a:pt x="170182" y="3827"/>
                  </a:lnTo>
                  <a:lnTo>
                    <a:pt x="169017" y="2499"/>
                  </a:lnTo>
                  <a:lnTo>
                    <a:pt x="164582" y="0"/>
                  </a:lnTo>
                  <a:lnTo>
                    <a:pt x="164331" y="9801"/>
                  </a:lnTo>
                  <a:lnTo>
                    <a:pt x="164307" y="36963"/>
                  </a:lnTo>
                  <a:lnTo>
                    <a:pt x="166424" y="44387"/>
                  </a:lnTo>
                  <a:lnTo>
                    <a:pt x="169216" y="52978"/>
                  </a:lnTo>
                  <a:lnTo>
                    <a:pt x="170457" y="62089"/>
                  </a:lnTo>
                  <a:lnTo>
                    <a:pt x="173126" y="71429"/>
                  </a:lnTo>
                  <a:lnTo>
                    <a:pt x="176164" y="80872"/>
                  </a:lnTo>
                  <a:lnTo>
                    <a:pt x="177514" y="90361"/>
                  </a:lnTo>
                  <a:lnTo>
                    <a:pt x="180231" y="99870"/>
                  </a:lnTo>
                  <a:lnTo>
                    <a:pt x="184084" y="110181"/>
                  </a:lnTo>
                  <a:lnTo>
                    <a:pt x="188443" y="122702"/>
                  </a:lnTo>
                  <a:lnTo>
                    <a:pt x="190909" y="134087"/>
                  </a:lnTo>
                  <a:lnTo>
                    <a:pt x="191566" y="139346"/>
                  </a:lnTo>
                  <a:lnTo>
                    <a:pt x="193592" y="144439"/>
                  </a:lnTo>
                  <a:lnTo>
                    <a:pt x="200076" y="154332"/>
                  </a:lnTo>
                  <a:lnTo>
                    <a:pt x="203234" y="159986"/>
                  </a:lnTo>
                  <a:lnTo>
                    <a:pt x="206133" y="166137"/>
                  </a:lnTo>
                  <a:lnTo>
                    <a:pt x="208860" y="172618"/>
                  </a:lnTo>
                  <a:lnTo>
                    <a:pt x="210678" y="179321"/>
                  </a:lnTo>
                  <a:lnTo>
                    <a:pt x="211890" y="186170"/>
                  </a:lnTo>
                  <a:lnTo>
                    <a:pt x="212697" y="193118"/>
                  </a:lnTo>
                  <a:lnTo>
                    <a:pt x="214029" y="200131"/>
                  </a:lnTo>
                  <a:lnTo>
                    <a:pt x="215712" y="207187"/>
                  </a:lnTo>
                  <a:lnTo>
                    <a:pt x="217627" y="214273"/>
                  </a:lnTo>
                  <a:lnTo>
                    <a:pt x="218110" y="221378"/>
                  </a:lnTo>
                  <a:lnTo>
                    <a:pt x="217638" y="228496"/>
                  </a:lnTo>
                  <a:lnTo>
                    <a:pt x="216529" y="235622"/>
                  </a:lnTo>
                  <a:lnTo>
                    <a:pt x="215790" y="242755"/>
                  </a:lnTo>
                  <a:lnTo>
                    <a:pt x="215298" y="249891"/>
                  </a:lnTo>
                  <a:lnTo>
                    <a:pt x="214970" y="257030"/>
                  </a:lnTo>
                  <a:lnTo>
                    <a:pt x="213163" y="263376"/>
                  </a:lnTo>
                  <a:lnTo>
                    <a:pt x="206923" y="274661"/>
                  </a:lnTo>
                  <a:lnTo>
                    <a:pt x="203830" y="280687"/>
                  </a:lnTo>
                  <a:lnTo>
                    <a:pt x="200974" y="287085"/>
                  </a:lnTo>
                  <a:lnTo>
                    <a:pt x="198277" y="293732"/>
                  </a:lnTo>
                  <a:lnTo>
                    <a:pt x="195685" y="299750"/>
                  </a:lnTo>
                  <a:lnTo>
                    <a:pt x="190687" y="310671"/>
                  </a:lnTo>
                  <a:lnTo>
                    <a:pt x="186657" y="315806"/>
                  </a:lnTo>
                  <a:lnTo>
                    <a:pt x="181588" y="320817"/>
                  </a:lnTo>
                  <a:lnTo>
                    <a:pt x="175828" y="325745"/>
                  </a:lnTo>
                  <a:lnTo>
                    <a:pt x="170399" y="330617"/>
                  </a:lnTo>
                  <a:lnTo>
                    <a:pt x="160136" y="340265"/>
                  </a:lnTo>
                  <a:lnTo>
                    <a:pt x="155176" y="344266"/>
                  </a:lnTo>
                  <a:lnTo>
                    <a:pt x="150282" y="347728"/>
                  </a:lnTo>
                  <a:lnTo>
                    <a:pt x="145432" y="350829"/>
                  </a:lnTo>
                  <a:lnTo>
                    <a:pt x="140611" y="353690"/>
                  </a:lnTo>
                  <a:lnTo>
                    <a:pt x="135810" y="356392"/>
                  </a:lnTo>
                  <a:lnTo>
                    <a:pt x="126241" y="361510"/>
                  </a:lnTo>
                  <a:lnTo>
                    <a:pt x="116697" y="366430"/>
                  </a:lnTo>
                  <a:lnTo>
                    <a:pt x="111929" y="368060"/>
                  </a:lnTo>
                  <a:lnTo>
                    <a:pt x="107164" y="369146"/>
                  </a:lnTo>
                  <a:lnTo>
                    <a:pt x="102399" y="369871"/>
                  </a:lnTo>
                  <a:lnTo>
                    <a:pt x="97635" y="370353"/>
                  </a:lnTo>
                  <a:lnTo>
                    <a:pt x="92871" y="370675"/>
                  </a:lnTo>
                  <a:lnTo>
                    <a:pt x="88108" y="370890"/>
                  </a:lnTo>
                  <a:lnTo>
                    <a:pt x="76466" y="371128"/>
                  </a:lnTo>
                  <a:lnTo>
                    <a:pt x="53381" y="371282"/>
                  </a:lnTo>
                  <a:lnTo>
                    <a:pt x="49081" y="370500"/>
                  </a:lnTo>
                  <a:lnTo>
                    <a:pt x="45421" y="369186"/>
                  </a:lnTo>
                  <a:lnTo>
                    <a:pt x="39237" y="366402"/>
                  </a:lnTo>
                  <a:lnTo>
                    <a:pt x="33844" y="365165"/>
                  </a:lnTo>
                  <a:lnTo>
                    <a:pt x="31294" y="363248"/>
                  </a:lnTo>
                  <a:lnTo>
                    <a:pt x="26344" y="356884"/>
                  </a:lnTo>
                  <a:lnTo>
                    <a:pt x="23913" y="354552"/>
                  </a:lnTo>
                  <a:lnTo>
                    <a:pt x="21499" y="352997"/>
                  </a:lnTo>
                  <a:lnTo>
                    <a:pt x="19095" y="351961"/>
                  </a:lnTo>
                  <a:lnTo>
                    <a:pt x="14308" y="348693"/>
                  </a:lnTo>
                  <a:lnTo>
                    <a:pt x="7144" y="342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1"/>
            <p:cNvSpPr/>
            <p:nvPr/>
          </p:nvSpPr>
          <p:spPr>
            <a:xfrm>
              <a:off x="5629304" y="2035968"/>
              <a:ext cx="99955" cy="142876"/>
            </a:xfrm>
            <a:custGeom>
              <a:avLst/>
              <a:gdLst/>
              <a:ahLst/>
              <a:cxnLst/>
              <a:rect l="0" t="0" r="0" b="0"/>
              <a:pathLst>
                <a:path w="99955" h="142876">
                  <a:moveTo>
                    <a:pt x="28546" y="0"/>
                  </a:moveTo>
                  <a:lnTo>
                    <a:pt x="24754" y="3793"/>
                  </a:lnTo>
                  <a:lnTo>
                    <a:pt x="23636" y="5704"/>
                  </a:lnTo>
                  <a:lnTo>
                    <a:pt x="22395" y="9943"/>
                  </a:lnTo>
                  <a:lnTo>
                    <a:pt x="22064" y="12185"/>
                  </a:lnTo>
                  <a:lnTo>
                    <a:pt x="21844" y="14474"/>
                  </a:lnTo>
                  <a:lnTo>
                    <a:pt x="21696" y="16793"/>
                  </a:lnTo>
                  <a:lnTo>
                    <a:pt x="20805" y="19927"/>
                  </a:lnTo>
                  <a:lnTo>
                    <a:pt x="19416" y="23603"/>
                  </a:lnTo>
                  <a:lnTo>
                    <a:pt x="17697" y="27642"/>
                  </a:lnTo>
                  <a:lnTo>
                    <a:pt x="15757" y="31128"/>
                  </a:lnTo>
                  <a:lnTo>
                    <a:pt x="13670" y="34246"/>
                  </a:lnTo>
                  <a:lnTo>
                    <a:pt x="11485" y="37118"/>
                  </a:lnTo>
                  <a:lnTo>
                    <a:pt x="10028" y="40621"/>
                  </a:lnTo>
                  <a:lnTo>
                    <a:pt x="9057" y="44543"/>
                  </a:lnTo>
                  <a:lnTo>
                    <a:pt x="8410" y="48745"/>
                  </a:lnTo>
                  <a:lnTo>
                    <a:pt x="7184" y="52341"/>
                  </a:lnTo>
                  <a:lnTo>
                    <a:pt x="5574" y="55532"/>
                  </a:lnTo>
                  <a:lnTo>
                    <a:pt x="3706" y="58452"/>
                  </a:lnTo>
                  <a:lnTo>
                    <a:pt x="2461" y="61987"/>
                  </a:lnTo>
                  <a:lnTo>
                    <a:pt x="1631" y="65931"/>
                  </a:lnTo>
                  <a:lnTo>
                    <a:pt x="1077" y="70148"/>
                  </a:lnTo>
                  <a:lnTo>
                    <a:pt x="709" y="74547"/>
                  </a:lnTo>
                  <a:lnTo>
                    <a:pt x="463" y="79067"/>
                  </a:lnTo>
                  <a:lnTo>
                    <a:pt x="117" y="90896"/>
                  </a:lnTo>
                  <a:lnTo>
                    <a:pt x="0" y="102004"/>
                  </a:lnTo>
                  <a:lnTo>
                    <a:pt x="784" y="105309"/>
                  </a:lnTo>
                  <a:lnTo>
                    <a:pt x="2100" y="109100"/>
                  </a:lnTo>
                  <a:lnTo>
                    <a:pt x="3772" y="113215"/>
                  </a:lnTo>
                  <a:lnTo>
                    <a:pt x="5680" y="116752"/>
                  </a:lnTo>
                  <a:lnTo>
                    <a:pt x="7745" y="119903"/>
                  </a:lnTo>
                  <a:lnTo>
                    <a:pt x="9916" y="122798"/>
                  </a:lnTo>
                  <a:lnTo>
                    <a:pt x="12158" y="124728"/>
                  </a:lnTo>
                  <a:lnTo>
                    <a:pt x="14445" y="126015"/>
                  </a:lnTo>
                  <a:lnTo>
                    <a:pt x="16764" y="126873"/>
                  </a:lnTo>
                  <a:lnTo>
                    <a:pt x="19898" y="128238"/>
                  </a:lnTo>
                  <a:lnTo>
                    <a:pt x="27613" y="131872"/>
                  </a:lnTo>
                  <a:lnTo>
                    <a:pt x="31099" y="133159"/>
                  </a:lnTo>
                  <a:lnTo>
                    <a:pt x="34216" y="134016"/>
                  </a:lnTo>
                  <a:lnTo>
                    <a:pt x="37088" y="134588"/>
                  </a:lnTo>
                  <a:lnTo>
                    <a:pt x="39797" y="135763"/>
                  </a:lnTo>
                  <a:lnTo>
                    <a:pt x="42397" y="137340"/>
                  </a:lnTo>
                  <a:lnTo>
                    <a:pt x="44923" y="139185"/>
                  </a:lnTo>
                  <a:lnTo>
                    <a:pt x="47402" y="140415"/>
                  </a:lnTo>
                  <a:lnTo>
                    <a:pt x="49848" y="141235"/>
                  </a:lnTo>
                  <a:lnTo>
                    <a:pt x="52272" y="141782"/>
                  </a:lnTo>
                  <a:lnTo>
                    <a:pt x="55475" y="141353"/>
                  </a:lnTo>
                  <a:lnTo>
                    <a:pt x="59199" y="140273"/>
                  </a:lnTo>
                  <a:lnTo>
                    <a:pt x="63269" y="138759"/>
                  </a:lnTo>
                  <a:lnTo>
                    <a:pt x="66775" y="137750"/>
                  </a:lnTo>
                  <a:lnTo>
                    <a:pt x="69907" y="137077"/>
                  </a:lnTo>
                  <a:lnTo>
                    <a:pt x="72789" y="136628"/>
                  </a:lnTo>
                  <a:lnTo>
                    <a:pt x="75503" y="135536"/>
                  </a:lnTo>
                  <a:lnTo>
                    <a:pt x="78107" y="134014"/>
                  </a:lnTo>
                  <a:lnTo>
                    <a:pt x="80637" y="132205"/>
                  </a:lnTo>
                  <a:lnTo>
                    <a:pt x="83117" y="130999"/>
                  </a:lnTo>
                  <a:lnTo>
                    <a:pt x="85564" y="130196"/>
                  </a:lnTo>
                  <a:lnTo>
                    <a:pt x="87989" y="129660"/>
                  </a:lnTo>
                  <a:lnTo>
                    <a:pt x="89606" y="128509"/>
                  </a:lnTo>
                  <a:lnTo>
                    <a:pt x="90684" y="126948"/>
                  </a:lnTo>
                  <a:lnTo>
                    <a:pt x="91402" y="125113"/>
                  </a:lnTo>
                  <a:lnTo>
                    <a:pt x="94317" y="120958"/>
                  </a:lnTo>
                  <a:lnTo>
                    <a:pt x="96206" y="118739"/>
                  </a:lnTo>
                  <a:lnTo>
                    <a:pt x="97465" y="116466"/>
                  </a:lnTo>
                  <a:lnTo>
                    <a:pt x="98304" y="114156"/>
                  </a:lnTo>
                  <a:lnTo>
                    <a:pt x="98864" y="111823"/>
                  </a:lnTo>
                  <a:lnTo>
                    <a:pt x="99237" y="109474"/>
                  </a:lnTo>
                  <a:lnTo>
                    <a:pt x="99486" y="107114"/>
                  </a:lnTo>
                  <a:lnTo>
                    <a:pt x="99652" y="104747"/>
                  </a:lnTo>
                  <a:lnTo>
                    <a:pt x="99762" y="102375"/>
                  </a:lnTo>
                  <a:lnTo>
                    <a:pt x="99954" y="94278"/>
                  </a:lnTo>
                  <a:lnTo>
                    <a:pt x="97854" y="91379"/>
                  </a:lnTo>
                  <a:lnTo>
                    <a:pt x="96182" y="89494"/>
                  </a:lnTo>
                  <a:lnTo>
                    <a:pt x="95067" y="87444"/>
                  </a:lnTo>
                  <a:lnTo>
                    <a:pt x="93830" y="83050"/>
                  </a:lnTo>
                  <a:lnTo>
                    <a:pt x="92706" y="81560"/>
                  </a:lnTo>
                  <a:lnTo>
                    <a:pt x="91163" y="80567"/>
                  </a:lnTo>
                  <a:lnTo>
                    <a:pt x="89341" y="79905"/>
                  </a:lnTo>
                  <a:lnTo>
                    <a:pt x="87332" y="80258"/>
                  </a:lnTo>
                  <a:lnTo>
                    <a:pt x="85199" y="81287"/>
                  </a:lnTo>
                  <a:lnTo>
                    <a:pt x="82983" y="82766"/>
                  </a:lnTo>
                  <a:lnTo>
                    <a:pt x="80712" y="83753"/>
                  </a:lnTo>
                  <a:lnTo>
                    <a:pt x="78405" y="84410"/>
                  </a:lnTo>
                  <a:lnTo>
                    <a:pt x="76073" y="84849"/>
                  </a:lnTo>
                  <a:lnTo>
                    <a:pt x="73724" y="85935"/>
                  </a:lnTo>
                  <a:lnTo>
                    <a:pt x="71364" y="87452"/>
                  </a:lnTo>
                  <a:lnTo>
                    <a:pt x="68998" y="89258"/>
                  </a:lnTo>
                  <a:lnTo>
                    <a:pt x="65833" y="91256"/>
                  </a:lnTo>
                  <a:lnTo>
                    <a:pt x="62135" y="93381"/>
                  </a:lnTo>
                  <a:lnTo>
                    <a:pt x="58082" y="95592"/>
                  </a:lnTo>
                  <a:lnTo>
                    <a:pt x="54587" y="97859"/>
                  </a:lnTo>
                  <a:lnTo>
                    <a:pt x="51463" y="100165"/>
                  </a:lnTo>
                  <a:lnTo>
                    <a:pt x="48587" y="102495"/>
                  </a:lnTo>
                  <a:lnTo>
                    <a:pt x="45875" y="104843"/>
                  </a:lnTo>
                  <a:lnTo>
                    <a:pt x="43274" y="107202"/>
                  </a:lnTo>
                  <a:lnTo>
                    <a:pt x="38267" y="111939"/>
                  </a:lnTo>
                  <a:lnTo>
                    <a:pt x="26190" y="123828"/>
                  </a:lnTo>
                  <a:lnTo>
                    <a:pt x="24594" y="126208"/>
                  </a:lnTo>
                  <a:lnTo>
                    <a:pt x="23530" y="128589"/>
                  </a:lnTo>
                  <a:lnTo>
                    <a:pt x="22821" y="130970"/>
                  </a:lnTo>
                  <a:lnTo>
                    <a:pt x="21554" y="133351"/>
                  </a:lnTo>
                  <a:lnTo>
                    <a:pt x="19916" y="135732"/>
                  </a:lnTo>
                  <a:lnTo>
                    <a:pt x="14258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2"/>
            <p:cNvSpPr/>
            <p:nvPr/>
          </p:nvSpPr>
          <p:spPr>
            <a:xfrm>
              <a:off x="5736431" y="1964531"/>
              <a:ext cx="185291" cy="506782"/>
            </a:xfrm>
            <a:custGeom>
              <a:avLst/>
              <a:gdLst/>
              <a:ahLst/>
              <a:cxnLst/>
              <a:rect l="0" t="0" r="0" b="0"/>
              <a:pathLst>
                <a:path w="185291" h="506782">
                  <a:moveTo>
                    <a:pt x="0" y="0"/>
                  </a:moveTo>
                  <a:lnTo>
                    <a:pt x="6151" y="6151"/>
                  </a:lnTo>
                  <a:lnTo>
                    <a:pt x="8819" y="6702"/>
                  </a:lnTo>
                  <a:lnTo>
                    <a:pt x="10642" y="6849"/>
                  </a:lnTo>
                  <a:lnTo>
                    <a:pt x="13445" y="7741"/>
                  </a:lnTo>
                  <a:lnTo>
                    <a:pt x="16901" y="9129"/>
                  </a:lnTo>
                  <a:lnTo>
                    <a:pt x="20792" y="10849"/>
                  </a:lnTo>
                  <a:lnTo>
                    <a:pt x="29349" y="14876"/>
                  </a:lnTo>
                  <a:lnTo>
                    <a:pt x="33854" y="17061"/>
                  </a:lnTo>
                  <a:lnTo>
                    <a:pt x="37650" y="19311"/>
                  </a:lnTo>
                  <a:lnTo>
                    <a:pt x="40975" y="21605"/>
                  </a:lnTo>
                  <a:lnTo>
                    <a:pt x="43986" y="23929"/>
                  </a:lnTo>
                  <a:lnTo>
                    <a:pt x="47580" y="26271"/>
                  </a:lnTo>
                  <a:lnTo>
                    <a:pt x="51563" y="28626"/>
                  </a:lnTo>
                  <a:lnTo>
                    <a:pt x="55807" y="30990"/>
                  </a:lnTo>
                  <a:lnTo>
                    <a:pt x="61017" y="34154"/>
                  </a:lnTo>
                  <a:lnTo>
                    <a:pt x="73156" y="41902"/>
                  </a:lnTo>
                  <a:lnTo>
                    <a:pt x="78934" y="46191"/>
                  </a:lnTo>
                  <a:lnTo>
                    <a:pt x="84373" y="50638"/>
                  </a:lnTo>
                  <a:lnTo>
                    <a:pt x="89586" y="55190"/>
                  </a:lnTo>
                  <a:lnTo>
                    <a:pt x="95442" y="59812"/>
                  </a:lnTo>
                  <a:lnTo>
                    <a:pt x="101728" y="64481"/>
                  </a:lnTo>
                  <a:lnTo>
                    <a:pt x="108300" y="69181"/>
                  </a:lnTo>
                  <a:lnTo>
                    <a:pt x="114269" y="74695"/>
                  </a:lnTo>
                  <a:lnTo>
                    <a:pt x="119835" y="80753"/>
                  </a:lnTo>
                  <a:lnTo>
                    <a:pt x="125134" y="87173"/>
                  </a:lnTo>
                  <a:lnTo>
                    <a:pt x="130253" y="93040"/>
                  </a:lnTo>
                  <a:lnTo>
                    <a:pt x="135255" y="98539"/>
                  </a:lnTo>
                  <a:lnTo>
                    <a:pt x="140176" y="103793"/>
                  </a:lnTo>
                  <a:lnTo>
                    <a:pt x="144251" y="109676"/>
                  </a:lnTo>
                  <a:lnTo>
                    <a:pt x="147760" y="115980"/>
                  </a:lnTo>
                  <a:lnTo>
                    <a:pt x="150895" y="122564"/>
                  </a:lnTo>
                  <a:lnTo>
                    <a:pt x="154572" y="129334"/>
                  </a:lnTo>
                  <a:lnTo>
                    <a:pt x="158610" y="136229"/>
                  </a:lnTo>
                  <a:lnTo>
                    <a:pt x="162889" y="143207"/>
                  </a:lnTo>
                  <a:lnTo>
                    <a:pt x="166537" y="150240"/>
                  </a:lnTo>
                  <a:lnTo>
                    <a:pt x="169762" y="157310"/>
                  </a:lnTo>
                  <a:lnTo>
                    <a:pt x="175462" y="172309"/>
                  </a:lnTo>
                  <a:lnTo>
                    <a:pt x="178094" y="180754"/>
                  </a:lnTo>
                  <a:lnTo>
                    <a:pt x="180642" y="189559"/>
                  </a:lnTo>
                  <a:lnTo>
                    <a:pt x="182340" y="197810"/>
                  </a:lnTo>
                  <a:lnTo>
                    <a:pt x="184228" y="213328"/>
                  </a:lnTo>
                  <a:lnTo>
                    <a:pt x="184731" y="221594"/>
                  </a:lnTo>
                  <a:lnTo>
                    <a:pt x="185290" y="239244"/>
                  </a:lnTo>
                  <a:lnTo>
                    <a:pt x="184645" y="248396"/>
                  </a:lnTo>
                  <a:lnTo>
                    <a:pt x="183422" y="257672"/>
                  </a:lnTo>
                  <a:lnTo>
                    <a:pt x="181813" y="267032"/>
                  </a:lnTo>
                  <a:lnTo>
                    <a:pt x="179946" y="276446"/>
                  </a:lnTo>
                  <a:lnTo>
                    <a:pt x="175755" y="295373"/>
                  </a:lnTo>
                  <a:lnTo>
                    <a:pt x="172733" y="304071"/>
                  </a:lnTo>
                  <a:lnTo>
                    <a:pt x="169130" y="312252"/>
                  </a:lnTo>
                  <a:lnTo>
                    <a:pt x="165140" y="320086"/>
                  </a:lnTo>
                  <a:lnTo>
                    <a:pt x="161688" y="328485"/>
                  </a:lnTo>
                  <a:lnTo>
                    <a:pt x="158592" y="337259"/>
                  </a:lnTo>
                  <a:lnTo>
                    <a:pt x="155734" y="346283"/>
                  </a:lnTo>
                  <a:lnTo>
                    <a:pt x="152241" y="354680"/>
                  </a:lnTo>
                  <a:lnTo>
                    <a:pt x="148325" y="362660"/>
                  </a:lnTo>
                  <a:lnTo>
                    <a:pt x="144127" y="370360"/>
                  </a:lnTo>
                  <a:lnTo>
                    <a:pt x="139741" y="377876"/>
                  </a:lnTo>
                  <a:lnTo>
                    <a:pt x="130634" y="392576"/>
                  </a:lnTo>
                  <a:lnTo>
                    <a:pt x="111853" y="421416"/>
                  </a:lnTo>
                  <a:lnTo>
                    <a:pt x="102364" y="435739"/>
                  </a:lnTo>
                  <a:lnTo>
                    <a:pt x="98405" y="442099"/>
                  </a:lnTo>
                  <a:lnTo>
                    <a:pt x="94973" y="447926"/>
                  </a:lnTo>
                  <a:lnTo>
                    <a:pt x="91890" y="453399"/>
                  </a:lnTo>
                  <a:lnTo>
                    <a:pt x="88247" y="458635"/>
                  </a:lnTo>
                  <a:lnTo>
                    <a:pt x="84232" y="463713"/>
                  </a:lnTo>
                  <a:lnTo>
                    <a:pt x="79967" y="468685"/>
                  </a:lnTo>
                  <a:lnTo>
                    <a:pt x="73155" y="475176"/>
                  </a:lnTo>
                  <a:lnTo>
                    <a:pt x="64645" y="482677"/>
                  </a:lnTo>
                  <a:lnTo>
                    <a:pt x="41432" y="502361"/>
                  </a:lnTo>
                  <a:lnTo>
                    <a:pt x="36142" y="505053"/>
                  </a:lnTo>
                  <a:lnTo>
                    <a:pt x="30070" y="506781"/>
                  </a:lnTo>
                  <a:lnTo>
                    <a:pt x="29572" y="506129"/>
                  </a:lnTo>
                  <a:lnTo>
                    <a:pt x="29018" y="503288"/>
                  </a:lnTo>
                  <a:lnTo>
                    <a:pt x="28575" y="4929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3"/>
            <p:cNvSpPr/>
            <p:nvPr/>
          </p:nvSpPr>
          <p:spPr>
            <a:xfrm>
              <a:off x="5915025" y="1957483"/>
              <a:ext cx="221457" cy="106939"/>
            </a:xfrm>
            <a:custGeom>
              <a:avLst/>
              <a:gdLst/>
              <a:ahLst/>
              <a:cxnLst/>
              <a:rect l="0" t="0" r="0" b="0"/>
              <a:pathLst>
                <a:path w="221457" h="106939">
                  <a:moveTo>
                    <a:pt x="0" y="28479"/>
                  </a:moveTo>
                  <a:lnTo>
                    <a:pt x="0" y="24687"/>
                  </a:lnTo>
                  <a:lnTo>
                    <a:pt x="794" y="22776"/>
                  </a:lnTo>
                  <a:lnTo>
                    <a:pt x="2117" y="20708"/>
                  </a:lnTo>
                  <a:lnTo>
                    <a:pt x="3792" y="18536"/>
                  </a:lnTo>
                  <a:lnTo>
                    <a:pt x="5703" y="17088"/>
                  </a:lnTo>
                  <a:lnTo>
                    <a:pt x="7770" y="16123"/>
                  </a:lnTo>
                  <a:lnTo>
                    <a:pt x="9943" y="15479"/>
                  </a:lnTo>
                  <a:lnTo>
                    <a:pt x="14473" y="12647"/>
                  </a:lnTo>
                  <a:lnTo>
                    <a:pt x="16793" y="10781"/>
                  </a:lnTo>
                  <a:lnTo>
                    <a:pt x="19926" y="9537"/>
                  </a:lnTo>
                  <a:lnTo>
                    <a:pt x="23603" y="8707"/>
                  </a:lnTo>
                  <a:lnTo>
                    <a:pt x="27642" y="8154"/>
                  </a:lnTo>
                  <a:lnTo>
                    <a:pt x="34245" y="5423"/>
                  </a:lnTo>
                  <a:lnTo>
                    <a:pt x="37117" y="3583"/>
                  </a:lnTo>
                  <a:lnTo>
                    <a:pt x="40620" y="2357"/>
                  </a:lnTo>
                  <a:lnTo>
                    <a:pt x="44543" y="1539"/>
                  </a:lnTo>
                  <a:lnTo>
                    <a:pt x="48745" y="994"/>
                  </a:lnTo>
                  <a:lnTo>
                    <a:pt x="53134" y="631"/>
                  </a:lnTo>
                  <a:lnTo>
                    <a:pt x="57648" y="388"/>
                  </a:lnTo>
                  <a:lnTo>
                    <a:pt x="66896" y="119"/>
                  </a:lnTo>
                  <a:lnTo>
                    <a:pt x="76298" y="0"/>
                  </a:lnTo>
                  <a:lnTo>
                    <a:pt x="80235" y="762"/>
                  </a:lnTo>
                  <a:lnTo>
                    <a:pt x="86724" y="3725"/>
                  </a:lnTo>
                  <a:lnTo>
                    <a:pt x="89566" y="5626"/>
                  </a:lnTo>
                  <a:lnTo>
                    <a:pt x="92254" y="7688"/>
                  </a:lnTo>
                  <a:lnTo>
                    <a:pt x="94840" y="9856"/>
                  </a:lnTo>
                  <a:lnTo>
                    <a:pt x="97358" y="12095"/>
                  </a:lnTo>
                  <a:lnTo>
                    <a:pt x="102272" y="16699"/>
                  </a:lnTo>
                  <a:lnTo>
                    <a:pt x="103900" y="19038"/>
                  </a:lnTo>
                  <a:lnTo>
                    <a:pt x="104985" y="21392"/>
                  </a:lnTo>
                  <a:lnTo>
                    <a:pt x="105709" y="23754"/>
                  </a:lnTo>
                  <a:lnTo>
                    <a:pt x="106191" y="26123"/>
                  </a:lnTo>
                  <a:lnTo>
                    <a:pt x="106513" y="28496"/>
                  </a:lnTo>
                  <a:lnTo>
                    <a:pt x="106727" y="30871"/>
                  </a:lnTo>
                  <a:lnTo>
                    <a:pt x="106870" y="34043"/>
                  </a:lnTo>
                  <a:lnTo>
                    <a:pt x="107029" y="41800"/>
                  </a:lnTo>
                  <a:lnTo>
                    <a:pt x="106278" y="45297"/>
                  </a:lnTo>
                  <a:lnTo>
                    <a:pt x="104983" y="48422"/>
                  </a:lnTo>
                  <a:lnTo>
                    <a:pt x="103326" y="51300"/>
                  </a:lnTo>
                  <a:lnTo>
                    <a:pt x="101428" y="54012"/>
                  </a:lnTo>
                  <a:lnTo>
                    <a:pt x="99368" y="56613"/>
                  </a:lnTo>
                  <a:lnTo>
                    <a:pt x="97201" y="59141"/>
                  </a:lnTo>
                  <a:lnTo>
                    <a:pt x="95758" y="61621"/>
                  </a:lnTo>
                  <a:lnTo>
                    <a:pt x="94794" y="64067"/>
                  </a:lnTo>
                  <a:lnTo>
                    <a:pt x="94153" y="66492"/>
                  </a:lnTo>
                  <a:lnTo>
                    <a:pt x="92931" y="69696"/>
                  </a:lnTo>
                  <a:lnTo>
                    <a:pt x="91322" y="73420"/>
                  </a:lnTo>
                  <a:lnTo>
                    <a:pt x="86831" y="83217"/>
                  </a:lnTo>
                  <a:lnTo>
                    <a:pt x="86462" y="84815"/>
                  </a:lnTo>
                  <a:lnTo>
                    <a:pt x="86216" y="86674"/>
                  </a:lnTo>
                  <a:lnTo>
                    <a:pt x="86052" y="88707"/>
                  </a:lnTo>
                  <a:lnTo>
                    <a:pt x="85150" y="90856"/>
                  </a:lnTo>
                  <a:lnTo>
                    <a:pt x="83754" y="93082"/>
                  </a:lnTo>
                  <a:lnTo>
                    <a:pt x="82029" y="95360"/>
                  </a:lnTo>
                  <a:lnTo>
                    <a:pt x="80880" y="97673"/>
                  </a:lnTo>
                  <a:lnTo>
                    <a:pt x="80114" y="100008"/>
                  </a:lnTo>
                  <a:lnTo>
                    <a:pt x="79602" y="102359"/>
                  </a:lnTo>
                  <a:lnTo>
                    <a:pt x="80056" y="103926"/>
                  </a:lnTo>
                  <a:lnTo>
                    <a:pt x="81152" y="104971"/>
                  </a:lnTo>
                  <a:lnTo>
                    <a:pt x="84821" y="106647"/>
                  </a:lnTo>
                  <a:lnTo>
                    <a:pt x="89249" y="106938"/>
                  </a:lnTo>
                  <a:lnTo>
                    <a:pt x="95493" y="104889"/>
                  </a:lnTo>
                  <a:lnTo>
                    <a:pt x="99381" y="103232"/>
                  </a:lnTo>
                  <a:lnTo>
                    <a:pt x="103560" y="102127"/>
                  </a:lnTo>
                  <a:lnTo>
                    <a:pt x="107934" y="101390"/>
                  </a:lnTo>
                  <a:lnTo>
                    <a:pt x="112437" y="100899"/>
                  </a:lnTo>
                  <a:lnTo>
                    <a:pt x="117027" y="99778"/>
                  </a:lnTo>
                  <a:lnTo>
                    <a:pt x="121674" y="98237"/>
                  </a:lnTo>
                  <a:lnTo>
                    <a:pt x="126360" y="96415"/>
                  </a:lnTo>
                  <a:lnTo>
                    <a:pt x="131071" y="95201"/>
                  </a:lnTo>
                  <a:lnTo>
                    <a:pt x="135799" y="94392"/>
                  </a:lnTo>
                  <a:lnTo>
                    <a:pt x="140539" y="93852"/>
                  </a:lnTo>
                  <a:lnTo>
                    <a:pt x="146080" y="92699"/>
                  </a:lnTo>
                  <a:lnTo>
                    <a:pt x="152155" y="91136"/>
                  </a:lnTo>
                  <a:lnTo>
                    <a:pt x="158587" y="89300"/>
                  </a:lnTo>
                  <a:lnTo>
                    <a:pt x="164462" y="88077"/>
                  </a:lnTo>
                  <a:lnTo>
                    <a:pt x="169966" y="87261"/>
                  </a:lnTo>
                  <a:lnTo>
                    <a:pt x="175223" y="86717"/>
                  </a:lnTo>
                  <a:lnTo>
                    <a:pt x="180316" y="85561"/>
                  </a:lnTo>
                  <a:lnTo>
                    <a:pt x="185298" y="83996"/>
                  </a:lnTo>
                  <a:lnTo>
                    <a:pt x="190207" y="82159"/>
                  </a:lnTo>
                  <a:lnTo>
                    <a:pt x="195067" y="80934"/>
                  </a:lnTo>
                  <a:lnTo>
                    <a:pt x="199895" y="80118"/>
                  </a:lnTo>
                  <a:lnTo>
                    <a:pt x="204701" y="79574"/>
                  </a:lnTo>
                  <a:lnTo>
                    <a:pt x="208698" y="79211"/>
                  </a:lnTo>
                  <a:lnTo>
                    <a:pt x="212157" y="78969"/>
                  </a:lnTo>
                  <a:lnTo>
                    <a:pt x="221456" y="784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4"/>
            <p:cNvSpPr/>
            <p:nvPr/>
          </p:nvSpPr>
          <p:spPr>
            <a:xfrm>
              <a:off x="6150768" y="2193133"/>
              <a:ext cx="121445" cy="14286"/>
            </a:xfrm>
            <a:custGeom>
              <a:avLst/>
              <a:gdLst/>
              <a:ahLst/>
              <a:cxnLst/>
              <a:rect l="0" t="0" r="0" b="0"/>
              <a:pathLst>
                <a:path w="121445" h="14286">
                  <a:moveTo>
                    <a:pt x="0" y="14285"/>
                  </a:moveTo>
                  <a:lnTo>
                    <a:pt x="6152" y="14285"/>
                  </a:lnTo>
                  <a:lnTo>
                    <a:pt x="7276" y="13492"/>
                  </a:lnTo>
                  <a:lnTo>
                    <a:pt x="8819" y="12169"/>
                  </a:lnTo>
                  <a:lnTo>
                    <a:pt x="10642" y="10493"/>
                  </a:lnTo>
                  <a:lnTo>
                    <a:pt x="13445" y="9376"/>
                  </a:lnTo>
                  <a:lnTo>
                    <a:pt x="16901" y="8631"/>
                  </a:lnTo>
                  <a:lnTo>
                    <a:pt x="20793" y="8134"/>
                  </a:lnTo>
                  <a:lnTo>
                    <a:pt x="24181" y="7804"/>
                  </a:lnTo>
                  <a:lnTo>
                    <a:pt x="27233" y="7583"/>
                  </a:lnTo>
                  <a:lnTo>
                    <a:pt x="30062" y="7436"/>
                  </a:lnTo>
                  <a:lnTo>
                    <a:pt x="32741" y="6544"/>
                  </a:lnTo>
                  <a:lnTo>
                    <a:pt x="35321" y="5156"/>
                  </a:lnTo>
                  <a:lnTo>
                    <a:pt x="37835" y="3436"/>
                  </a:lnTo>
                  <a:lnTo>
                    <a:pt x="41099" y="2290"/>
                  </a:lnTo>
                  <a:lnTo>
                    <a:pt x="44862" y="1526"/>
                  </a:lnTo>
                  <a:lnTo>
                    <a:pt x="48959" y="1016"/>
                  </a:lnTo>
                  <a:lnTo>
                    <a:pt x="53276" y="677"/>
                  </a:lnTo>
                  <a:lnTo>
                    <a:pt x="57742" y="451"/>
                  </a:lnTo>
                  <a:lnTo>
                    <a:pt x="66939" y="199"/>
                  </a:lnTo>
                  <a:lnTo>
                    <a:pt x="102274" y="0"/>
                  </a:lnTo>
                  <a:lnTo>
                    <a:pt x="104695" y="793"/>
                  </a:lnTo>
                  <a:lnTo>
                    <a:pt x="107103" y="2115"/>
                  </a:lnTo>
                  <a:lnTo>
                    <a:pt x="109502" y="3791"/>
                  </a:lnTo>
                  <a:lnTo>
                    <a:pt x="111895" y="4908"/>
                  </a:lnTo>
                  <a:lnTo>
                    <a:pt x="114285" y="5652"/>
                  </a:lnTo>
                  <a:lnTo>
                    <a:pt x="121444" y="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75"/>
            <p:cNvSpPr/>
            <p:nvPr/>
          </p:nvSpPr>
          <p:spPr>
            <a:xfrm>
              <a:off x="6143625" y="2278856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792" y="14287"/>
                  </a:lnTo>
                  <a:lnTo>
                    <a:pt x="6497" y="13494"/>
                  </a:lnTo>
                  <a:lnTo>
                    <a:pt x="9887" y="12171"/>
                  </a:lnTo>
                  <a:lnTo>
                    <a:pt x="13735" y="10495"/>
                  </a:lnTo>
                  <a:lnTo>
                    <a:pt x="17888" y="9378"/>
                  </a:lnTo>
                  <a:lnTo>
                    <a:pt x="22244" y="8633"/>
                  </a:lnTo>
                  <a:lnTo>
                    <a:pt x="26736" y="8136"/>
                  </a:lnTo>
                  <a:lnTo>
                    <a:pt x="32111" y="7806"/>
                  </a:lnTo>
                  <a:lnTo>
                    <a:pt x="44434" y="7438"/>
                  </a:lnTo>
                  <a:lnTo>
                    <a:pt x="64759" y="7231"/>
                  </a:lnTo>
                  <a:lnTo>
                    <a:pt x="71747" y="6408"/>
                  </a:lnTo>
                  <a:lnTo>
                    <a:pt x="78788" y="5066"/>
                  </a:lnTo>
                  <a:lnTo>
                    <a:pt x="85863" y="3377"/>
                  </a:lnTo>
                  <a:lnTo>
                    <a:pt x="92167" y="2251"/>
                  </a:lnTo>
                  <a:lnTo>
                    <a:pt x="97957" y="1501"/>
                  </a:lnTo>
                  <a:lnTo>
                    <a:pt x="103404" y="1000"/>
                  </a:lnTo>
                  <a:lnTo>
                    <a:pt x="109417" y="667"/>
                  </a:lnTo>
                  <a:lnTo>
                    <a:pt x="122449" y="296"/>
                  </a:lnTo>
                  <a:lnTo>
                    <a:pt x="153620" y="17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76"/>
            <p:cNvSpPr/>
            <p:nvPr/>
          </p:nvSpPr>
          <p:spPr>
            <a:xfrm>
              <a:off x="6457950" y="2003359"/>
              <a:ext cx="292894" cy="389761"/>
            </a:xfrm>
            <a:custGeom>
              <a:avLst/>
              <a:gdLst/>
              <a:ahLst/>
              <a:cxnLst/>
              <a:rect l="0" t="0" r="0" b="0"/>
              <a:pathLst>
                <a:path w="292894" h="389761">
                  <a:moveTo>
                    <a:pt x="0" y="46897"/>
                  </a:moveTo>
                  <a:lnTo>
                    <a:pt x="0" y="36048"/>
                  </a:lnTo>
                  <a:lnTo>
                    <a:pt x="794" y="34902"/>
                  </a:lnTo>
                  <a:lnTo>
                    <a:pt x="2117" y="34137"/>
                  </a:lnTo>
                  <a:lnTo>
                    <a:pt x="3792" y="33628"/>
                  </a:lnTo>
                  <a:lnTo>
                    <a:pt x="4909" y="32495"/>
                  </a:lnTo>
                  <a:lnTo>
                    <a:pt x="5654" y="30945"/>
                  </a:lnTo>
                  <a:lnTo>
                    <a:pt x="6151" y="29119"/>
                  </a:lnTo>
                  <a:lnTo>
                    <a:pt x="7275" y="27901"/>
                  </a:lnTo>
                  <a:lnTo>
                    <a:pt x="8819" y="27089"/>
                  </a:lnTo>
                  <a:lnTo>
                    <a:pt x="16900" y="23830"/>
                  </a:lnTo>
                  <a:lnTo>
                    <a:pt x="29349" y="17837"/>
                  </a:lnTo>
                  <a:lnTo>
                    <a:pt x="47778" y="8701"/>
                  </a:lnTo>
                  <a:lnTo>
                    <a:pt x="53283" y="7145"/>
                  </a:lnTo>
                  <a:lnTo>
                    <a:pt x="59335" y="6108"/>
                  </a:lnTo>
                  <a:lnTo>
                    <a:pt x="65750" y="5417"/>
                  </a:lnTo>
                  <a:lnTo>
                    <a:pt x="72408" y="4956"/>
                  </a:lnTo>
                  <a:lnTo>
                    <a:pt x="79228" y="4649"/>
                  </a:lnTo>
                  <a:lnTo>
                    <a:pt x="86156" y="4444"/>
                  </a:lnTo>
                  <a:lnTo>
                    <a:pt x="93157" y="3514"/>
                  </a:lnTo>
                  <a:lnTo>
                    <a:pt x="100204" y="2100"/>
                  </a:lnTo>
                  <a:lnTo>
                    <a:pt x="107284" y="363"/>
                  </a:lnTo>
                  <a:lnTo>
                    <a:pt x="115179" y="0"/>
                  </a:lnTo>
                  <a:lnTo>
                    <a:pt x="123617" y="551"/>
                  </a:lnTo>
                  <a:lnTo>
                    <a:pt x="132418" y="1712"/>
                  </a:lnTo>
                  <a:lnTo>
                    <a:pt x="139872" y="2486"/>
                  </a:lnTo>
                  <a:lnTo>
                    <a:pt x="146429" y="3002"/>
                  </a:lnTo>
                  <a:lnTo>
                    <a:pt x="152388" y="3346"/>
                  </a:lnTo>
                  <a:lnTo>
                    <a:pt x="157949" y="4369"/>
                  </a:lnTo>
                  <a:lnTo>
                    <a:pt x="163242" y="5845"/>
                  </a:lnTo>
                  <a:lnTo>
                    <a:pt x="168360" y="7623"/>
                  </a:lnTo>
                  <a:lnTo>
                    <a:pt x="173358" y="9602"/>
                  </a:lnTo>
                  <a:lnTo>
                    <a:pt x="178279" y="11715"/>
                  </a:lnTo>
                  <a:lnTo>
                    <a:pt x="183146" y="13917"/>
                  </a:lnTo>
                  <a:lnTo>
                    <a:pt x="187185" y="16973"/>
                  </a:lnTo>
                  <a:lnTo>
                    <a:pt x="193788" y="24601"/>
                  </a:lnTo>
                  <a:lnTo>
                    <a:pt x="201486" y="33284"/>
                  </a:lnTo>
                  <a:lnTo>
                    <a:pt x="209406" y="42434"/>
                  </a:lnTo>
                  <a:lnTo>
                    <a:pt x="215571" y="51792"/>
                  </a:lnTo>
                  <a:lnTo>
                    <a:pt x="220957" y="61244"/>
                  </a:lnTo>
                  <a:lnTo>
                    <a:pt x="225997" y="71530"/>
                  </a:lnTo>
                  <a:lnTo>
                    <a:pt x="228452" y="77606"/>
                  </a:lnTo>
                  <a:lnTo>
                    <a:pt x="230882" y="84038"/>
                  </a:lnTo>
                  <a:lnTo>
                    <a:pt x="235700" y="95419"/>
                  </a:lnTo>
                  <a:lnTo>
                    <a:pt x="238096" y="100676"/>
                  </a:lnTo>
                  <a:lnTo>
                    <a:pt x="239693" y="106562"/>
                  </a:lnTo>
                  <a:lnTo>
                    <a:pt x="240758" y="112868"/>
                  </a:lnTo>
                  <a:lnTo>
                    <a:pt x="241467" y="119452"/>
                  </a:lnTo>
                  <a:lnTo>
                    <a:pt x="242734" y="126223"/>
                  </a:lnTo>
                  <a:lnTo>
                    <a:pt x="244373" y="133119"/>
                  </a:lnTo>
                  <a:lnTo>
                    <a:pt x="246259" y="140097"/>
                  </a:lnTo>
                  <a:lnTo>
                    <a:pt x="246722" y="147130"/>
                  </a:lnTo>
                  <a:lnTo>
                    <a:pt x="246238" y="154200"/>
                  </a:lnTo>
                  <a:lnTo>
                    <a:pt x="245121" y="161295"/>
                  </a:lnTo>
                  <a:lnTo>
                    <a:pt x="244377" y="169200"/>
                  </a:lnTo>
                  <a:lnTo>
                    <a:pt x="243880" y="177645"/>
                  </a:lnTo>
                  <a:lnTo>
                    <a:pt x="243549" y="186449"/>
                  </a:lnTo>
                  <a:lnTo>
                    <a:pt x="242535" y="194701"/>
                  </a:lnTo>
                  <a:lnTo>
                    <a:pt x="241065" y="202583"/>
                  </a:lnTo>
                  <a:lnTo>
                    <a:pt x="239290" y="210219"/>
                  </a:lnTo>
                  <a:lnTo>
                    <a:pt x="236521" y="217691"/>
                  </a:lnTo>
                  <a:lnTo>
                    <a:pt x="233087" y="225053"/>
                  </a:lnTo>
                  <a:lnTo>
                    <a:pt x="229210" y="232343"/>
                  </a:lnTo>
                  <a:lnTo>
                    <a:pt x="226625" y="239583"/>
                  </a:lnTo>
                  <a:lnTo>
                    <a:pt x="224902" y="246792"/>
                  </a:lnTo>
                  <a:lnTo>
                    <a:pt x="223753" y="253979"/>
                  </a:lnTo>
                  <a:lnTo>
                    <a:pt x="221400" y="260358"/>
                  </a:lnTo>
                  <a:lnTo>
                    <a:pt x="214552" y="271679"/>
                  </a:lnTo>
                  <a:lnTo>
                    <a:pt x="208333" y="282002"/>
                  </a:lnTo>
                  <a:lnTo>
                    <a:pt x="202924" y="292675"/>
                  </a:lnTo>
                  <a:lnTo>
                    <a:pt x="200370" y="298855"/>
                  </a:lnTo>
                  <a:lnTo>
                    <a:pt x="195415" y="310485"/>
                  </a:lnTo>
                  <a:lnTo>
                    <a:pt x="190568" y="318299"/>
                  </a:lnTo>
                  <a:lnTo>
                    <a:pt x="183651" y="326535"/>
                  </a:lnTo>
                  <a:lnTo>
                    <a:pt x="176079" y="335486"/>
                  </a:lnTo>
                  <a:lnTo>
                    <a:pt x="170067" y="344757"/>
                  </a:lnTo>
                  <a:lnTo>
                    <a:pt x="162633" y="352052"/>
                  </a:lnTo>
                  <a:lnTo>
                    <a:pt x="154038" y="357940"/>
                  </a:lnTo>
                  <a:lnTo>
                    <a:pt x="144926" y="363203"/>
                  </a:lnTo>
                  <a:lnTo>
                    <a:pt x="135584" y="368188"/>
                  </a:lnTo>
                  <a:lnTo>
                    <a:pt x="130871" y="370628"/>
                  </a:lnTo>
                  <a:lnTo>
                    <a:pt x="125347" y="373049"/>
                  </a:lnTo>
                  <a:lnTo>
                    <a:pt x="119283" y="375457"/>
                  </a:lnTo>
                  <a:lnTo>
                    <a:pt x="112859" y="377856"/>
                  </a:lnTo>
                  <a:lnTo>
                    <a:pt x="106990" y="380248"/>
                  </a:lnTo>
                  <a:lnTo>
                    <a:pt x="101489" y="382638"/>
                  </a:lnTo>
                  <a:lnTo>
                    <a:pt x="96234" y="385024"/>
                  </a:lnTo>
                  <a:lnTo>
                    <a:pt x="91144" y="386615"/>
                  </a:lnTo>
                  <a:lnTo>
                    <a:pt x="86162" y="387676"/>
                  </a:lnTo>
                  <a:lnTo>
                    <a:pt x="81254" y="388382"/>
                  </a:lnTo>
                  <a:lnTo>
                    <a:pt x="75600" y="388854"/>
                  </a:lnTo>
                  <a:lnTo>
                    <a:pt x="69450" y="389168"/>
                  </a:lnTo>
                  <a:lnTo>
                    <a:pt x="53650" y="389611"/>
                  </a:lnTo>
                  <a:lnTo>
                    <a:pt x="37408" y="389760"/>
                  </a:lnTo>
                  <a:lnTo>
                    <a:pt x="33670" y="388979"/>
                  </a:lnTo>
                  <a:lnTo>
                    <a:pt x="27400" y="385993"/>
                  </a:lnTo>
                  <a:lnTo>
                    <a:pt x="23823" y="379324"/>
                  </a:lnTo>
                  <a:lnTo>
                    <a:pt x="19850" y="369321"/>
                  </a:lnTo>
                  <a:lnTo>
                    <a:pt x="15614" y="357096"/>
                  </a:lnTo>
                  <a:lnTo>
                    <a:pt x="14378" y="347359"/>
                  </a:lnTo>
                  <a:lnTo>
                    <a:pt x="15142" y="339280"/>
                  </a:lnTo>
                  <a:lnTo>
                    <a:pt x="17238" y="332306"/>
                  </a:lnTo>
                  <a:lnTo>
                    <a:pt x="20223" y="326864"/>
                  </a:lnTo>
                  <a:lnTo>
                    <a:pt x="27773" y="318699"/>
                  </a:lnTo>
                  <a:lnTo>
                    <a:pt x="40949" y="305848"/>
                  </a:lnTo>
                  <a:lnTo>
                    <a:pt x="45556" y="302081"/>
                  </a:lnTo>
                  <a:lnTo>
                    <a:pt x="50213" y="298776"/>
                  </a:lnTo>
                  <a:lnTo>
                    <a:pt x="54908" y="295779"/>
                  </a:lnTo>
                  <a:lnTo>
                    <a:pt x="60418" y="292987"/>
                  </a:lnTo>
                  <a:lnTo>
                    <a:pt x="66471" y="290332"/>
                  </a:lnTo>
                  <a:lnTo>
                    <a:pt x="72890" y="287768"/>
                  </a:lnTo>
                  <a:lnTo>
                    <a:pt x="86369" y="282803"/>
                  </a:lnTo>
                  <a:lnTo>
                    <a:pt x="93299" y="280367"/>
                  </a:lnTo>
                  <a:lnTo>
                    <a:pt x="100299" y="278744"/>
                  </a:lnTo>
                  <a:lnTo>
                    <a:pt x="107347" y="277662"/>
                  </a:lnTo>
                  <a:lnTo>
                    <a:pt x="114427" y="276940"/>
                  </a:lnTo>
                  <a:lnTo>
                    <a:pt x="120735" y="276459"/>
                  </a:lnTo>
                  <a:lnTo>
                    <a:pt x="126527" y="276138"/>
                  </a:lnTo>
                  <a:lnTo>
                    <a:pt x="131977" y="275925"/>
                  </a:lnTo>
                  <a:lnTo>
                    <a:pt x="137197" y="276576"/>
                  </a:lnTo>
                  <a:lnTo>
                    <a:pt x="142264" y="277803"/>
                  </a:lnTo>
                  <a:lnTo>
                    <a:pt x="147231" y="279416"/>
                  </a:lnTo>
                  <a:lnTo>
                    <a:pt x="152922" y="280491"/>
                  </a:lnTo>
                  <a:lnTo>
                    <a:pt x="159098" y="281207"/>
                  </a:lnTo>
                  <a:lnTo>
                    <a:pt x="165597" y="281685"/>
                  </a:lnTo>
                  <a:lnTo>
                    <a:pt x="171516" y="283591"/>
                  </a:lnTo>
                  <a:lnTo>
                    <a:pt x="177051" y="286449"/>
                  </a:lnTo>
                  <a:lnTo>
                    <a:pt x="182327" y="289942"/>
                  </a:lnTo>
                  <a:lnTo>
                    <a:pt x="187433" y="293064"/>
                  </a:lnTo>
                  <a:lnTo>
                    <a:pt x="192424" y="295940"/>
                  </a:lnTo>
                  <a:lnTo>
                    <a:pt x="202203" y="301251"/>
                  </a:lnTo>
                  <a:lnTo>
                    <a:pt x="221416" y="311129"/>
                  </a:lnTo>
                  <a:lnTo>
                    <a:pt x="240498" y="320723"/>
                  </a:lnTo>
                  <a:lnTo>
                    <a:pt x="244470" y="323904"/>
                  </a:lnTo>
                  <a:lnTo>
                    <a:pt x="250999" y="331672"/>
                  </a:lnTo>
                  <a:lnTo>
                    <a:pt x="259137" y="341177"/>
                  </a:lnTo>
                  <a:lnTo>
                    <a:pt x="266249" y="346492"/>
                  </a:lnTo>
                  <a:lnTo>
                    <a:pt x="276165" y="352580"/>
                  </a:lnTo>
                  <a:lnTo>
                    <a:pt x="283827" y="358691"/>
                  </a:lnTo>
                  <a:lnTo>
                    <a:pt x="288335" y="360097"/>
                  </a:lnTo>
                  <a:lnTo>
                    <a:pt x="289855" y="361266"/>
                  </a:lnTo>
                  <a:lnTo>
                    <a:pt x="290867" y="362839"/>
                  </a:lnTo>
                  <a:lnTo>
                    <a:pt x="292893" y="3683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77"/>
            <p:cNvSpPr/>
            <p:nvPr/>
          </p:nvSpPr>
          <p:spPr>
            <a:xfrm>
              <a:off x="6736581" y="1893395"/>
              <a:ext cx="164282" cy="106829"/>
            </a:xfrm>
            <a:custGeom>
              <a:avLst/>
              <a:gdLst/>
              <a:ahLst/>
              <a:cxnLst/>
              <a:rect l="0" t="0" r="0" b="0"/>
              <a:pathLst>
                <a:path w="164282" h="106829">
                  <a:moveTo>
                    <a:pt x="7119" y="28273"/>
                  </a:moveTo>
                  <a:lnTo>
                    <a:pt x="968" y="28273"/>
                  </a:lnTo>
                  <a:lnTo>
                    <a:pt x="637" y="27480"/>
                  </a:lnTo>
                  <a:lnTo>
                    <a:pt x="270" y="24481"/>
                  </a:lnTo>
                  <a:lnTo>
                    <a:pt x="172" y="22570"/>
                  </a:lnTo>
                  <a:lnTo>
                    <a:pt x="0" y="15273"/>
                  </a:lnTo>
                  <a:lnTo>
                    <a:pt x="786" y="14844"/>
                  </a:lnTo>
                  <a:lnTo>
                    <a:pt x="3775" y="14367"/>
                  </a:lnTo>
                  <a:lnTo>
                    <a:pt x="4889" y="13446"/>
                  </a:lnTo>
                  <a:lnTo>
                    <a:pt x="5633" y="12039"/>
                  </a:lnTo>
                  <a:lnTo>
                    <a:pt x="6128" y="10306"/>
                  </a:lnTo>
                  <a:lnTo>
                    <a:pt x="7252" y="9152"/>
                  </a:lnTo>
                  <a:lnTo>
                    <a:pt x="8795" y="8382"/>
                  </a:lnTo>
                  <a:lnTo>
                    <a:pt x="10618" y="7868"/>
                  </a:lnTo>
                  <a:lnTo>
                    <a:pt x="13420" y="7526"/>
                  </a:lnTo>
                  <a:lnTo>
                    <a:pt x="16876" y="7298"/>
                  </a:lnTo>
                  <a:lnTo>
                    <a:pt x="20767" y="7146"/>
                  </a:lnTo>
                  <a:lnTo>
                    <a:pt x="24949" y="6251"/>
                  </a:lnTo>
                  <a:lnTo>
                    <a:pt x="29324" y="4861"/>
                  </a:lnTo>
                  <a:lnTo>
                    <a:pt x="33829" y="3140"/>
                  </a:lnTo>
                  <a:lnTo>
                    <a:pt x="37625" y="1992"/>
                  </a:lnTo>
                  <a:lnTo>
                    <a:pt x="40951" y="1228"/>
                  </a:lnTo>
                  <a:lnTo>
                    <a:pt x="43960" y="718"/>
                  </a:lnTo>
                  <a:lnTo>
                    <a:pt x="47555" y="378"/>
                  </a:lnTo>
                  <a:lnTo>
                    <a:pt x="51538" y="152"/>
                  </a:lnTo>
                  <a:lnTo>
                    <a:pt x="55782" y="0"/>
                  </a:lnTo>
                  <a:lnTo>
                    <a:pt x="60198" y="694"/>
                  </a:lnTo>
                  <a:lnTo>
                    <a:pt x="64730" y="1949"/>
                  </a:lnTo>
                  <a:lnTo>
                    <a:pt x="69339" y="3580"/>
                  </a:lnTo>
                  <a:lnTo>
                    <a:pt x="73205" y="4668"/>
                  </a:lnTo>
                  <a:lnTo>
                    <a:pt x="76576" y="5392"/>
                  </a:lnTo>
                  <a:lnTo>
                    <a:pt x="79618" y="5876"/>
                  </a:lnTo>
                  <a:lnTo>
                    <a:pt x="82439" y="6991"/>
                  </a:lnTo>
                  <a:lnTo>
                    <a:pt x="85114" y="8529"/>
                  </a:lnTo>
                  <a:lnTo>
                    <a:pt x="87690" y="10348"/>
                  </a:lnTo>
                  <a:lnTo>
                    <a:pt x="90202" y="12354"/>
                  </a:lnTo>
                  <a:lnTo>
                    <a:pt x="92670" y="14486"/>
                  </a:lnTo>
                  <a:lnTo>
                    <a:pt x="95109" y="16700"/>
                  </a:lnTo>
                  <a:lnTo>
                    <a:pt x="99936" y="21278"/>
                  </a:lnTo>
                  <a:lnTo>
                    <a:pt x="102334" y="23610"/>
                  </a:lnTo>
                  <a:lnTo>
                    <a:pt x="103934" y="26752"/>
                  </a:lnTo>
                  <a:lnTo>
                    <a:pt x="104999" y="30434"/>
                  </a:lnTo>
                  <a:lnTo>
                    <a:pt x="105710" y="34476"/>
                  </a:lnTo>
                  <a:lnTo>
                    <a:pt x="106184" y="37965"/>
                  </a:lnTo>
                  <a:lnTo>
                    <a:pt x="106500" y="41084"/>
                  </a:lnTo>
                  <a:lnTo>
                    <a:pt x="106710" y="43958"/>
                  </a:lnTo>
                  <a:lnTo>
                    <a:pt x="106850" y="46667"/>
                  </a:lnTo>
                  <a:lnTo>
                    <a:pt x="107006" y="51794"/>
                  </a:lnTo>
                  <a:lnTo>
                    <a:pt x="106254" y="55066"/>
                  </a:lnTo>
                  <a:lnTo>
                    <a:pt x="104960" y="58835"/>
                  </a:lnTo>
                  <a:lnTo>
                    <a:pt x="103302" y="62935"/>
                  </a:lnTo>
                  <a:lnTo>
                    <a:pt x="101403" y="66463"/>
                  </a:lnTo>
                  <a:lnTo>
                    <a:pt x="99344" y="69608"/>
                  </a:lnTo>
                  <a:lnTo>
                    <a:pt x="97177" y="72498"/>
                  </a:lnTo>
                  <a:lnTo>
                    <a:pt x="94939" y="75219"/>
                  </a:lnTo>
                  <a:lnTo>
                    <a:pt x="92654" y="77827"/>
                  </a:lnTo>
                  <a:lnTo>
                    <a:pt x="90335" y="80359"/>
                  </a:lnTo>
                  <a:lnTo>
                    <a:pt x="88790" y="82841"/>
                  </a:lnTo>
                  <a:lnTo>
                    <a:pt x="87760" y="85289"/>
                  </a:lnTo>
                  <a:lnTo>
                    <a:pt x="87073" y="87715"/>
                  </a:lnTo>
                  <a:lnTo>
                    <a:pt x="85822" y="89332"/>
                  </a:lnTo>
                  <a:lnTo>
                    <a:pt x="84194" y="90411"/>
                  </a:lnTo>
                  <a:lnTo>
                    <a:pt x="82315" y="91129"/>
                  </a:lnTo>
                  <a:lnTo>
                    <a:pt x="81062" y="92402"/>
                  </a:lnTo>
                  <a:lnTo>
                    <a:pt x="80226" y="94045"/>
                  </a:lnTo>
                  <a:lnTo>
                    <a:pt x="79670" y="95933"/>
                  </a:lnTo>
                  <a:lnTo>
                    <a:pt x="78505" y="97192"/>
                  </a:lnTo>
                  <a:lnTo>
                    <a:pt x="76934" y="98032"/>
                  </a:lnTo>
                  <a:lnTo>
                    <a:pt x="72504" y="99379"/>
                  </a:lnTo>
                  <a:lnTo>
                    <a:pt x="72139" y="100283"/>
                  </a:lnTo>
                  <a:lnTo>
                    <a:pt x="71735" y="103405"/>
                  </a:lnTo>
                  <a:lnTo>
                    <a:pt x="71508" y="105832"/>
                  </a:lnTo>
                  <a:lnTo>
                    <a:pt x="72270" y="106173"/>
                  </a:lnTo>
                  <a:lnTo>
                    <a:pt x="77079" y="106720"/>
                  </a:lnTo>
                  <a:lnTo>
                    <a:pt x="82057" y="106828"/>
                  </a:lnTo>
                  <a:lnTo>
                    <a:pt x="84065" y="106043"/>
                  </a:lnTo>
                  <a:lnTo>
                    <a:pt x="88413" y="103054"/>
                  </a:lnTo>
                  <a:lnTo>
                    <a:pt x="91478" y="101940"/>
                  </a:lnTo>
                  <a:lnTo>
                    <a:pt x="95108" y="101197"/>
                  </a:lnTo>
                  <a:lnTo>
                    <a:pt x="99116" y="100701"/>
                  </a:lnTo>
                  <a:lnTo>
                    <a:pt x="102582" y="100371"/>
                  </a:lnTo>
                  <a:lnTo>
                    <a:pt x="105685" y="100151"/>
                  </a:lnTo>
                  <a:lnTo>
                    <a:pt x="108549" y="100004"/>
                  </a:lnTo>
                  <a:lnTo>
                    <a:pt x="111252" y="99113"/>
                  </a:lnTo>
                  <a:lnTo>
                    <a:pt x="116371" y="96005"/>
                  </a:lnTo>
                  <a:lnTo>
                    <a:pt x="119640" y="94859"/>
                  </a:lnTo>
                  <a:lnTo>
                    <a:pt x="123408" y="94095"/>
                  </a:lnTo>
                  <a:lnTo>
                    <a:pt x="127507" y="93586"/>
                  </a:lnTo>
                  <a:lnTo>
                    <a:pt x="131034" y="93246"/>
                  </a:lnTo>
                  <a:lnTo>
                    <a:pt x="134179" y="93020"/>
                  </a:lnTo>
                  <a:lnTo>
                    <a:pt x="137069" y="92869"/>
                  </a:lnTo>
                  <a:lnTo>
                    <a:pt x="144515" y="92701"/>
                  </a:lnTo>
                  <a:lnTo>
                    <a:pt x="164281" y="925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78"/>
            <p:cNvSpPr/>
            <p:nvPr/>
          </p:nvSpPr>
          <p:spPr>
            <a:xfrm>
              <a:off x="7036593" y="2135981"/>
              <a:ext cx="300039" cy="221457"/>
            </a:xfrm>
            <a:custGeom>
              <a:avLst/>
              <a:gdLst/>
              <a:ahLst/>
              <a:cxnLst/>
              <a:rect l="0" t="0" r="0" b="0"/>
              <a:pathLst>
                <a:path w="300039" h="221457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3" y="6849"/>
                  </a:lnTo>
                  <a:lnTo>
                    <a:pt x="5704" y="7741"/>
                  </a:lnTo>
                  <a:lnTo>
                    <a:pt x="12979" y="12789"/>
                  </a:lnTo>
                  <a:lnTo>
                    <a:pt x="20585" y="17061"/>
                  </a:lnTo>
                  <a:lnTo>
                    <a:pt x="27140" y="21605"/>
                  </a:lnTo>
                  <a:lnTo>
                    <a:pt x="33494" y="26271"/>
                  </a:lnTo>
                  <a:lnTo>
                    <a:pt x="41609" y="30990"/>
                  </a:lnTo>
                  <a:lnTo>
                    <a:pt x="50508" y="35734"/>
                  </a:lnTo>
                  <a:lnTo>
                    <a:pt x="58961" y="40488"/>
                  </a:lnTo>
                  <a:lnTo>
                    <a:pt x="75088" y="52124"/>
                  </a:lnTo>
                  <a:lnTo>
                    <a:pt x="81015" y="56181"/>
                  </a:lnTo>
                  <a:lnTo>
                    <a:pt x="86554" y="60472"/>
                  </a:lnTo>
                  <a:lnTo>
                    <a:pt x="91834" y="64921"/>
                  </a:lnTo>
                  <a:lnTo>
                    <a:pt x="96942" y="69475"/>
                  </a:lnTo>
                  <a:lnTo>
                    <a:pt x="101934" y="73304"/>
                  </a:lnTo>
                  <a:lnTo>
                    <a:pt x="106850" y="76650"/>
                  </a:lnTo>
                  <a:lnTo>
                    <a:pt x="117340" y="83279"/>
                  </a:lnTo>
                  <a:lnTo>
                    <a:pt x="129939" y="91517"/>
                  </a:lnTo>
                  <a:lnTo>
                    <a:pt x="135838" y="95936"/>
                  </a:lnTo>
                  <a:lnTo>
                    <a:pt x="141359" y="100470"/>
                  </a:lnTo>
                  <a:lnTo>
                    <a:pt x="146627" y="105080"/>
                  </a:lnTo>
                  <a:lnTo>
                    <a:pt x="151727" y="109741"/>
                  </a:lnTo>
                  <a:lnTo>
                    <a:pt x="161627" y="119153"/>
                  </a:lnTo>
                  <a:lnTo>
                    <a:pt x="166489" y="123091"/>
                  </a:lnTo>
                  <a:lnTo>
                    <a:pt x="171318" y="126511"/>
                  </a:lnTo>
                  <a:lnTo>
                    <a:pt x="176124" y="129584"/>
                  </a:lnTo>
                  <a:lnTo>
                    <a:pt x="185679" y="137189"/>
                  </a:lnTo>
                  <a:lnTo>
                    <a:pt x="213228" y="160456"/>
                  </a:lnTo>
                  <a:lnTo>
                    <a:pt x="224703" y="169677"/>
                  </a:lnTo>
                  <a:lnTo>
                    <a:pt x="233939" y="176618"/>
                  </a:lnTo>
                  <a:lnTo>
                    <a:pt x="241685" y="182039"/>
                  </a:lnTo>
                  <a:lnTo>
                    <a:pt x="247642" y="187240"/>
                  </a:lnTo>
                  <a:lnTo>
                    <a:pt x="252407" y="192296"/>
                  </a:lnTo>
                  <a:lnTo>
                    <a:pt x="256378" y="197253"/>
                  </a:lnTo>
                  <a:lnTo>
                    <a:pt x="260613" y="200558"/>
                  </a:lnTo>
                  <a:lnTo>
                    <a:pt x="265024" y="202762"/>
                  </a:lnTo>
                  <a:lnTo>
                    <a:pt x="273363" y="206004"/>
                  </a:lnTo>
                  <a:lnTo>
                    <a:pt x="279716" y="210091"/>
                  </a:lnTo>
                  <a:lnTo>
                    <a:pt x="281728" y="212292"/>
                  </a:lnTo>
                  <a:lnTo>
                    <a:pt x="283068" y="214553"/>
                  </a:lnTo>
                  <a:lnTo>
                    <a:pt x="283963" y="216854"/>
                  </a:lnTo>
                  <a:lnTo>
                    <a:pt x="285352" y="218388"/>
                  </a:lnTo>
                  <a:lnTo>
                    <a:pt x="287073" y="219411"/>
                  </a:lnTo>
                  <a:lnTo>
                    <a:pt x="291100" y="220547"/>
                  </a:lnTo>
                  <a:lnTo>
                    <a:pt x="300038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79"/>
            <p:cNvSpPr/>
            <p:nvPr/>
          </p:nvSpPr>
          <p:spPr>
            <a:xfrm>
              <a:off x="7065168" y="2135981"/>
              <a:ext cx="178595" cy="235707"/>
            </a:xfrm>
            <a:custGeom>
              <a:avLst/>
              <a:gdLst/>
              <a:ahLst/>
              <a:cxnLst/>
              <a:rect l="0" t="0" r="0" b="0"/>
              <a:pathLst>
                <a:path w="178595" h="235707">
                  <a:moveTo>
                    <a:pt x="178594" y="0"/>
                  </a:moveTo>
                  <a:lnTo>
                    <a:pt x="161801" y="16792"/>
                  </a:lnTo>
                  <a:lnTo>
                    <a:pt x="157108" y="23603"/>
                  </a:lnTo>
                  <a:lnTo>
                    <a:pt x="154745" y="27641"/>
                  </a:lnTo>
                  <a:lnTo>
                    <a:pt x="152375" y="31921"/>
                  </a:lnTo>
                  <a:lnTo>
                    <a:pt x="147627" y="40910"/>
                  </a:lnTo>
                  <a:lnTo>
                    <a:pt x="144456" y="45530"/>
                  </a:lnTo>
                  <a:lnTo>
                    <a:pt x="140754" y="50197"/>
                  </a:lnTo>
                  <a:lnTo>
                    <a:pt x="136699" y="54896"/>
                  </a:lnTo>
                  <a:lnTo>
                    <a:pt x="132408" y="59616"/>
                  </a:lnTo>
                  <a:lnTo>
                    <a:pt x="123407" y="69094"/>
                  </a:lnTo>
                  <a:lnTo>
                    <a:pt x="119577" y="74637"/>
                  </a:lnTo>
                  <a:lnTo>
                    <a:pt x="116231" y="80714"/>
                  </a:lnTo>
                  <a:lnTo>
                    <a:pt x="113206" y="87147"/>
                  </a:lnTo>
                  <a:lnTo>
                    <a:pt x="109602" y="93023"/>
                  </a:lnTo>
                  <a:lnTo>
                    <a:pt x="105612" y="98528"/>
                  </a:lnTo>
                  <a:lnTo>
                    <a:pt x="101365" y="103785"/>
                  </a:lnTo>
                  <a:lnTo>
                    <a:pt x="96945" y="109671"/>
                  </a:lnTo>
                  <a:lnTo>
                    <a:pt x="87802" y="122561"/>
                  </a:lnTo>
                  <a:lnTo>
                    <a:pt x="73729" y="143206"/>
                  </a:lnTo>
                  <a:lnTo>
                    <a:pt x="68997" y="149446"/>
                  </a:lnTo>
                  <a:lnTo>
                    <a:pt x="64254" y="155193"/>
                  </a:lnTo>
                  <a:lnTo>
                    <a:pt x="59505" y="160612"/>
                  </a:lnTo>
                  <a:lnTo>
                    <a:pt x="55545" y="165812"/>
                  </a:lnTo>
                  <a:lnTo>
                    <a:pt x="52112" y="170866"/>
                  </a:lnTo>
                  <a:lnTo>
                    <a:pt x="49029" y="175823"/>
                  </a:lnTo>
                  <a:lnTo>
                    <a:pt x="46180" y="180715"/>
                  </a:lnTo>
                  <a:lnTo>
                    <a:pt x="43487" y="185564"/>
                  </a:lnTo>
                  <a:lnTo>
                    <a:pt x="40898" y="190384"/>
                  </a:lnTo>
                  <a:lnTo>
                    <a:pt x="37584" y="195185"/>
                  </a:lnTo>
                  <a:lnTo>
                    <a:pt x="33787" y="199973"/>
                  </a:lnTo>
                  <a:lnTo>
                    <a:pt x="29669" y="204753"/>
                  </a:lnTo>
                  <a:lnTo>
                    <a:pt x="22976" y="212181"/>
                  </a:lnTo>
                  <a:lnTo>
                    <a:pt x="20080" y="215272"/>
                  </a:lnTo>
                  <a:lnTo>
                    <a:pt x="18150" y="218127"/>
                  </a:lnTo>
                  <a:lnTo>
                    <a:pt x="16004" y="223416"/>
                  </a:lnTo>
                  <a:lnTo>
                    <a:pt x="12934" y="228413"/>
                  </a:lnTo>
                  <a:lnTo>
                    <a:pt x="8288" y="234295"/>
                  </a:lnTo>
                  <a:lnTo>
                    <a:pt x="7113" y="234778"/>
                  </a:lnTo>
                  <a:lnTo>
                    <a:pt x="1640" y="235553"/>
                  </a:lnTo>
                  <a:lnTo>
                    <a:pt x="324" y="235706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0"/>
            <p:cNvSpPr/>
            <p:nvPr/>
          </p:nvSpPr>
          <p:spPr>
            <a:xfrm>
              <a:off x="7358064" y="1950243"/>
              <a:ext cx="142874" cy="78583"/>
            </a:xfrm>
            <a:custGeom>
              <a:avLst/>
              <a:gdLst/>
              <a:ahLst/>
              <a:cxnLst/>
              <a:rect l="0" t="0" r="0" b="0"/>
              <a:pathLst>
                <a:path w="142874" h="78583">
                  <a:moveTo>
                    <a:pt x="14286" y="0"/>
                  </a:moveTo>
                  <a:lnTo>
                    <a:pt x="18078" y="0"/>
                  </a:lnTo>
                  <a:lnTo>
                    <a:pt x="19195" y="794"/>
                  </a:lnTo>
                  <a:lnTo>
                    <a:pt x="19940" y="2117"/>
                  </a:lnTo>
                  <a:lnTo>
                    <a:pt x="20438" y="3793"/>
                  </a:lnTo>
                  <a:lnTo>
                    <a:pt x="20768" y="5704"/>
                  </a:lnTo>
                  <a:lnTo>
                    <a:pt x="20988" y="7771"/>
                  </a:lnTo>
                  <a:lnTo>
                    <a:pt x="21342" y="13001"/>
                  </a:lnTo>
                  <a:lnTo>
                    <a:pt x="21421" y="30269"/>
                  </a:lnTo>
                  <a:lnTo>
                    <a:pt x="20631" y="32879"/>
                  </a:lnTo>
                  <a:lnTo>
                    <a:pt x="19310" y="35413"/>
                  </a:lnTo>
                  <a:lnTo>
                    <a:pt x="17636" y="37897"/>
                  </a:lnTo>
                  <a:lnTo>
                    <a:pt x="15725" y="40346"/>
                  </a:lnTo>
                  <a:lnTo>
                    <a:pt x="13658" y="42772"/>
                  </a:lnTo>
                  <a:lnTo>
                    <a:pt x="11486" y="45184"/>
                  </a:lnTo>
                  <a:lnTo>
                    <a:pt x="6956" y="49980"/>
                  </a:lnTo>
                  <a:lnTo>
                    <a:pt x="4637" y="52370"/>
                  </a:lnTo>
                  <a:lnTo>
                    <a:pt x="3091" y="54757"/>
                  </a:lnTo>
                  <a:lnTo>
                    <a:pt x="2060" y="57142"/>
                  </a:lnTo>
                  <a:lnTo>
                    <a:pt x="1372" y="59526"/>
                  </a:lnTo>
                  <a:lnTo>
                    <a:pt x="915" y="61909"/>
                  </a:lnTo>
                  <a:lnTo>
                    <a:pt x="610" y="64292"/>
                  </a:lnTo>
                  <a:lnTo>
                    <a:pt x="120" y="70026"/>
                  </a:lnTo>
                  <a:lnTo>
                    <a:pt x="79" y="71291"/>
                  </a:lnTo>
                  <a:lnTo>
                    <a:pt x="0" y="78361"/>
                  </a:lnTo>
                  <a:lnTo>
                    <a:pt x="0" y="78483"/>
                  </a:lnTo>
                  <a:lnTo>
                    <a:pt x="3791" y="78553"/>
                  </a:lnTo>
                  <a:lnTo>
                    <a:pt x="89927" y="78582"/>
                  </a:lnTo>
                  <a:lnTo>
                    <a:pt x="94081" y="77788"/>
                  </a:lnTo>
                  <a:lnTo>
                    <a:pt x="97646" y="76465"/>
                  </a:lnTo>
                  <a:lnTo>
                    <a:pt x="100816" y="74789"/>
                  </a:lnTo>
                  <a:lnTo>
                    <a:pt x="104516" y="73672"/>
                  </a:lnTo>
                  <a:lnTo>
                    <a:pt x="108570" y="72927"/>
                  </a:lnTo>
                  <a:lnTo>
                    <a:pt x="112862" y="72431"/>
                  </a:lnTo>
                  <a:lnTo>
                    <a:pt x="116515" y="72100"/>
                  </a:lnTo>
                  <a:lnTo>
                    <a:pt x="119745" y="71879"/>
                  </a:lnTo>
                  <a:lnTo>
                    <a:pt x="122692" y="71732"/>
                  </a:lnTo>
                  <a:lnTo>
                    <a:pt x="128083" y="71569"/>
                  </a:lnTo>
                  <a:lnTo>
                    <a:pt x="142873" y="71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1"/>
            <p:cNvSpPr/>
            <p:nvPr/>
          </p:nvSpPr>
          <p:spPr>
            <a:xfrm>
              <a:off x="7458078" y="1935956"/>
              <a:ext cx="21340" cy="185738"/>
            </a:xfrm>
            <a:custGeom>
              <a:avLst/>
              <a:gdLst/>
              <a:ahLst/>
              <a:cxnLst/>
              <a:rect l="0" t="0" r="0" b="0"/>
              <a:pathLst>
                <a:path w="21340" h="185738">
                  <a:moveTo>
                    <a:pt x="7140" y="0"/>
                  </a:moveTo>
                  <a:lnTo>
                    <a:pt x="989" y="0"/>
                  </a:lnTo>
                  <a:lnTo>
                    <a:pt x="658" y="794"/>
                  </a:lnTo>
                  <a:lnTo>
                    <a:pt x="193" y="5703"/>
                  </a:lnTo>
                  <a:lnTo>
                    <a:pt x="23" y="13000"/>
                  </a:lnTo>
                  <a:lnTo>
                    <a:pt x="0" y="30268"/>
                  </a:lnTo>
                  <a:lnTo>
                    <a:pt x="793" y="33673"/>
                  </a:lnTo>
                  <a:lnTo>
                    <a:pt x="2115" y="37529"/>
                  </a:lnTo>
                  <a:lnTo>
                    <a:pt x="3790" y="41688"/>
                  </a:lnTo>
                  <a:lnTo>
                    <a:pt x="4906" y="46842"/>
                  </a:lnTo>
                  <a:lnTo>
                    <a:pt x="5651" y="52659"/>
                  </a:lnTo>
                  <a:lnTo>
                    <a:pt x="6148" y="58919"/>
                  </a:lnTo>
                  <a:lnTo>
                    <a:pt x="6478" y="64679"/>
                  </a:lnTo>
                  <a:lnTo>
                    <a:pt x="6846" y="75313"/>
                  </a:lnTo>
                  <a:lnTo>
                    <a:pt x="7053" y="90224"/>
                  </a:lnTo>
                  <a:lnTo>
                    <a:pt x="7877" y="95075"/>
                  </a:lnTo>
                  <a:lnTo>
                    <a:pt x="9218" y="99895"/>
                  </a:lnTo>
                  <a:lnTo>
                    <a:pt x="10907" y="104697"/>
                  </a:lnTo>
                  <a:lnTo>
                    <a:pt x="12033" y="109486"/>
                  </a:lnTo>
                  <a:lnTo>
                    <a:pt x="12783" y="114265"/>
                  </a:lnTo>
                  <a:lnTo>
                    <a:pt x="13284" y="119039"/>
                  </a:lnTo>
                  <a:lnTo>
                    <a:pt x="13617" y="123809"/>
                  </a:lnTo>
                  <a:lnTo>
                    <a:pt x="13839" y="128577"/>
                  </a:lnTo>
                  <a:lnTo>
                    <a:pt x="13988" y="133343"/>
                  </a:lnTo>
                  <a:lnTo>
                    <a:pt x="14881" y="137314"/>
                  </a:lnTo>
                  <a:lnTo>
                    <a:pt x="16269" y="140755"/>
                  </a:lnTo>
                  <a:lnTo>
                    <a:pt x="17988" y="143843"/>
                  </a:lnTo>
                  <a:lnTo>
                    <a:pt x="19136" y="147489"/>
                  </a:lnTo>
                  <a:lnTo>
                    <a:pt x="19899" y="151507"/>
                  </a:lnTo>
                  <a:lnTo>
                    <a:pt x="20408" y="155774"/>
                  </a:lnTo>
                  <a:lnTo>
                    <a:pt x="20749" y="159412"/>
                  </a:lnTo>
                  <a:lnTo>
                    <a:pt x="20975" y="162630"/>
                  </a:lnTo>
                  <a:lnTo>
                    <a:pt x="21226" y="168324"/>
                  </a:lnTo>
                  <a:lnTo>
                    <a:pt x="21339" y="173500"/>
                  </a:lnTo>
                  <a:lnTo>
                    <a:pt x="20574" y="175198"/>
                  </a:lnTo>
                  <a:lnTo>
                    <a:pt x="19271" y="176330"/>
                  </a:lnTo>
                  <a:lnTo>
                    <a:pt x="17609" y="177084"/>
                  </a:lnTo>
                  <a:lnTo>
                    <a:pt x="16501" y="178381"/>
                  </a:lnTo>
                  <a:lnTo>
                    <a:pt x="15762" y="180039"/>
                  </a:lnTo>
                  <a:lnTo>
                    <a:pt x="14284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2"/>
            <p:cNvSpPr/>
            <p:nvPr/>
          </p:nvSpPr>
          <p:spPr>
            <a:xfrm>
              <a:off x="7636668" y="2114550"/>
              <a:ext cx="199931" cy="406481"/>
            </a:xfrm>
            <a:custGeom>
              <a:avLst/>
              <a:gdLst/>
              <a:ahLst/>
              <a:cxnLst/>
              <a:rect l="0" t="0" r="0" b="0"/>
              <a:pathLst>
                <a:path w="199931" h="406481">
                  <a:moveTo>
                    <a:pt x="0" y="0"/>
                  </a:moveTo>
                  <a:lnTo>
                    <a:pt x="0" y="49947"/>
                  </a:lnTo>
                  <a:lnTo>
                    <a:pt x="794" y="58698"/>
                  </a:lnTo>
                  <a:lnTo>
                    <a:pt x="2117" y="66119"/>
                  </a:lnTo>
                  <a:lnTo>
                    <a:pt x="4910" y="78598"/>
                  </a:lnTo>
                  <a:lnTo>
                    <a:pt x="6152" y="89437"/>
                  </a:lnTo>
                  <a:lnTo>
                    <a:pt x="8820" y="97428"/>
                  </a:lnTo>
                  <a:lnTo>
                    <a:pt x="10643" y="100671"/>
                  </a:lnTo>
                  <a:lnTo>
                    <a:pt x="12668" y="108507"/>
                  </a:lnTo>
                  <a:lnTo>
                    <a:pt x="13568" y="117281"/>
                  </a:lnTo>
                  <a:lnTo>
                    <a:pt x="13968" y="126473"/>
                  </a:lnTo>
                  <a:lnTo>
                    <a:pt x="14868" y="130352"/>
                  </a:lnTo>
                  <a:lnTo>
                    <a:pt x="17986" y="136780"/>
                  </a:lnTo>
                  <a:lnTo>
                    <a:pt x="24203" y="144861"/>
                  </a:lnTo>
                  <a:lnTo>
                    <a:pt x="28749" y="149843"/>
                  </a:lnTo>
                  <a:lnTo>
                    <a:pt x="35771" y="157110"/>
                  </a:lnTo>
                  <a:lnTo>
                    <a:pt x="45255" y="166677"/>
                  </a:lnTo>
                  <a:lnTo>
                    <a:pt x="47632" y="168268"/>
                  </a:lnTo>
                  <a:lnTo>
                    <a:pt x="52391" y="170035"/>
                  </a:lnTo>
                  <a:lnTo>
                    <a:pt x="55565" y="170507"/>
                  </a:lnTo>
                  <a:lnTo>
                    <a:pt x="59269" y="170821"/>
                  </a:lnTo>
                  <a:lnTo>
                    <a:pt x="66823" y="171170"/>
                  </a:lnTo>
                  <a:lnTo>
                    <a:pt x="72826" y="171325"/>
                  </a:lnTo>
                  <a:lnTo>
                    <a:pt x="75538" y="170573"/>
                  </a:lnTo>
                  <a:lnTo>
                    <a:pt x="80670" y="167620"/>
                  </a:lnTo>
                  <a:lnTo>
                    <a:pt x="83942" y="165722"/>
                  </a:lnTo>
                  <a:lnTo>
                    <a:pt x="91812" y="161495"/>
                  </a:lnTo>
                  <a:lnTo>
                    <a:pt x="95339" y="159257"/>
                  </a:lnTo>
                  <a:lnTo>
                    <a:pt x="101376" y="154654"/>
                  </a:lnTo>
                  <a:lnTo>
                    <a:pt x="104891" y="152315"/>
                  </a:lnTo>
                  <a:lnTo>
                    <a:pt x="108821" y="149962"/>
                  </a:lnTo>
                  <a:lnTo>
                    <a:pt x="113029" y="147599"/>
                  </a:lnTo>
                  <a:lnTo>
                    <a:pt x="116628" y="144437"/>
                  </a:lnTo>
                  <a:lnTo>
                    <a:pt x="122744" y="136690"/>
                  </a:lnTo>
                  <a:lnTo>
                    <a:pt x="126279" y="132401"/>
                  </a:lnTo>
                  <a:lnTo>
                    <a:pt x="130224" y="127955"/>
                  </a:lnTo>
                  <a:lnTo>
                    <a:pt x="134441" y="123403"/>
                  </a:lnTo>
                  <a:lnTo>
                    <a:pt x="138046" y="118781"/>
                  </a:lnTo>
                  <a:lnTo>
                    <a:pt x="144169" y="109412"/>
                  </a:lnTo>
                  <a:lnTo>
                    <a:pt x="149536" y="99957"/>
                  </a:lnTo>
                  <a:lnTo>
                    <a:pt x="154568" y="90462"/>
                  </a:lnTo>
                  <a:lnTo>
                    <a:pt x="159449" y="80951"/>
                  </a:lnTo>
                  <a:lnTo>
                    <a:pt x="164264" y="73549"/>
                  </a:lnTo>
                  <a:lnTo>
                    <a:pt x="166660" y="70464"/>
                  </a:lnTo>
                  <a:lnTo>
                    <a:pt x="168256" y="66819"/>
                  </a:lnTo>
                  <a:lnTo>
                    <a:pt x="170505" y="54899"/>
                  </a:lnTo>
                  <a:lnTo>
                    <a:pt x="171170" y="45194"/>
                  </a:lnTo>
                  <a:lnTo>
                    <a:pt x="171325" y="37019"/>
                  </a:lnTo>
                  <a:lnTo>
                    <a:pt x="170574" y="34204"/>
                  </a:lnTo>
                  <a:lnTo>
                    <a:pt x="169278" y="32328"/>
                  </a:lnTo>
                  <a:lnTo>
                    <a:pt x="167622" y="31077"/>
                  </a:lnTo>
                  <a:lnTo>
                    <a:pt x="166516" y="29449"/>
                  </a:lnTo>
                  <a:lnTo>
                    <a:pt x="165289" y="25524"/>
                  </a:lnTo>
                  <a:lnTo>
                    <a:pt x="164169" y="24159"/>
                  </a:lnTo>
                  <a:lnTo>
                    <a:pt x="162628" y="23250"/>
                  </a:lnTo>
                  <a:lnTo>
                    <a:pt x="160805" y="22643"/>
                  </a:lnTo>
                  <a:lnTo>
                    <a:pt x="159592" y="21445"/>
                  </a:lnTo>
                  <a:lnTo>
                    <a:pt x="158783" y="19853"/>
                  </a:lnTo>
                  <a:lnTo>
                    <a:pt x="157483" y="15387"/>
                  </a:lnTo>
                  <a:lnTo>
                    <a:pt x="157377" y="15814"/>
                  </a:lnTo>
                  <a:lnTo>
                    <a:pt x="157172" y="24957"/>
                  </a:lnTo>
                  <a:lnTo>
                    <a:pt x="157963" y="26957"/>
                  </a:lnTo>
                  <a:lnTo>
                    <a:pt x="160958" y="31295"/>
                  </a:lnTo>
                  <a:lnTo>
                    <a:pt x="162074" y="34357"/>
                  </a:lnTo>
                  <a:lnTo>
                    <a:pt x="164440" y="46251"/>
                  </a:lnTo>
                  <a:lnTo>
                    <a:pt x="167806" y="55216"/>
                  </a:lnTo>
                  <a:lnTo>
                    <a:pt x="169830" y="64492"/>
                  </a:lnTo>
                  <a:lnTo>
                    <a:pt x="171525" y="73907"/>
                  </a:lnTo>
                  <a:lnTo>
                    <a:pt x="174924" y="83383"/>
                  </a:lnTo>
                  <a:lnTo>
                    <a:pt x="179079" y="95002"/>
                  </a:lnTo>
                  <a:lnTo>
                    <a:pt x="181299" y="101435"/>
                  </a:lnTo>
                  <a:lnTo>
                    <a:pt x="182778" y="108104"/>
                  </a:lnTo>
                  <a:lnTo>
                    <a:pt x="183766" y="114932"/>
                  </a:lnTo>
                  <a:lnTo>
                    <a:pt x="184423" y="121865"/>
                  </a:lnTo>
                  <a:lnTo>
                    <a:pt x="185656" y="128868"/>
                  </a:lnTo>
                  <a:lnTo>
                    <a:pt x="187270" y="135918"/>
                  </a:lnTo>
                  <a:lnTo>
                    <a:pt x="189141" y="142999"/>
                  </a:lnTo>
                  <a:lnTo>
                    <a:pt x="190388" y="150102"/>
                  </a:lnTo>
                  <a:lnTo>
                    <a:pt x="191220" y="157218"/>
                  </a:lnTo>
                  <a:lnTo>
                    <a:pt x="191774" y="164343"/>
                  </a:lnTo>
                  <a:lnTo>
                    <a:pt x="192937" y="172268"/>
                  </a:lnTo>
                  <a:lnTo>
                    <a:pt x="194505" y="180727"/>
                  </a:lnTo>
                  <a:lnTo>
                    <a:pt x="196346" y="189540"/>
                  </a:lnTo>
                  <a:lnTo>
                    <a:pt x="197573" y="197798"/>
                  </a:lnTo>
                  <a:lnTo>
                    <a:pt x="198390" y="205684"/>
                  </a:lnTo>
                  <a:lnTo>
                    <a:pt x="198935" y="213322"/>
                  </a:lnTo>
                  <a:lnTo>
                    <a:pt x="199298" y="220796"/>
                  </a:lnTo>
                  <a:lnTo>
                    <a:pt x="199704" y="235450"/>
                  </a:lnTo>
                  <a:lnTo>
                    <a:pt x="199930" y="257087"/>
                  </a:lnTo>
                  <a:lnTo>
                    <a:pt x="199169" y="265054"/>
                  </a:lnTo>
                  <a:lnTo>
                    <a:pt x="197866" y="273540"/>
                  </a:lnTo>
                  <a:lnTo>
                    <a:pt x="196205" y="282372"/>
                  </a:lnTo>
                  <a:lnTo>
                    <a:pt x="194303" y="290642"/>
                  </a:lnTo>
                  <a:lnTo>
                    <a:pt x="192243" y="298536"/>
                  </a:lnTo>
                  <a:lnTo>
                    <a:pt x="190075" y="306180"/>
                  </a:lnTo>
                  <a:lnTo>
                    <a:pt x="187835" y="312864"/>
                  </a:lnTo>
                  <a:lnTo>
                    <a:pt x="183231" y="324523"/>
                  </a:lnTo>
                  <a:lnTo>
                    <a:pt x="180098" y="330649"/>
                  </a:lnTo>
                  <a:lnTo>
                    <a:pt x="176422" y="337113"/>
                  </a:lnTo>
                  <a:lnTo>
                    <a:pt x="172384" y="343805"/>
                  </a:lnTo>
                  <a:lnTo>
                    <a:pt x="161754" y="353822"/>
                  </a:lnTo>
                  <a:lnTo>
                    <a:pt x="146730" y="366056"/>
                  </a:lnTo>
                  <a:lnTo>
                    <a:pt x="128776" y="379768"/>
                  </a:lnTo>
                  <a:lnTo>
                    <a:pt x="115220" y="388910"/>
                  </a:lnTo>
                  <a:lnTo>
                    <a:pt x="104595" y="395004"/>
                  </a:lnTo>
                  <a:lnTo>
                    <a:pt x="95924" y="399067"/>
                  </a:lnTo>
                  <a:lnTo>
                    <a:pt x="88555" y="401776"/>
                  </a:lnTo>
                  <a:lnTo>
                    <a:pt x="82056" y="403582"/>
                  </a:lnTo>
                  <a:lnTo>
                    <a:pt x="76136" y="404786"/>
                  </a:lnTo>
                  <a:lnTo>
                    <a:pt x="70601" y="405588"/>
                  </a:lnTo>
                  <a:lnTo>
                    <a:pt x="65324" y="406123"/>
                  </a:lnTo>
                  <a:lnTo>
                    <a:pt x="60218" y="406480"/>
                  </a:lnTo>
                  <a:lnTo>
                    <a:pt x="56021" y="405924"/>
                  </a:lnTo>
                  <a:lnTo>
                    <a:pt x="52429" y="404760"/>
                  </a:lnTo>
                  <a:lnTo>
                    <a:pt x="37168" y="397187"/>
                  </a:lnTo>
                  <a:lnTo>
                    <a:pt x="33511" y="394966"/>
                  </a:lnTo>
                  <a:lnTo>
                    <a:pt x="27330" y="390382"/>
                  </a:lnTo>
                  <a:lnTo>
                    <a:pt x="21937" y="383582"/>
                  </a:lnTo>
                  <a:lnTo>
                    <a:pt x="16894" y="376062"/>
                  </a:lnTo>
                  <a:lnTo>
                    <a:pt x="12006" y="370074"/>
                  </a:lnTo>
                  <a:lnTo>
                    <a:pt x="7144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3"/>
            <p:cNvSpPr/>
            <p:nvPr/>
          </p:nvSpPr>
          <p:spPr>
            <a:xfrm>
              <a:off x="7929562" y="1964531"/>
              <a:ext cx="42864" cy="207170"/>
            </a:xfrm>
            <a:custGeom>
              <a:avLst/>
              <a:gdLst/>
              <a:ahLst/>
              <a:cxnLst/>
              <a:rect l="0" t="0" r="0" b="0"/>
              <a:pathLst>
                <a:path w="42864" h="207170">
                  <a:moveTo>
                    <a:pt x="0" y="0"/>
                  </a:moveTo>
                  <a:lnTo>
                    <a:pt x="13208" y="0"/>
                  </a:lnTo>
                  <a:lnTo>
                    <a:pt x="13567" y="794"/>
                  </a:lnTo>
                  <a:lnTo>
                    <a:pt x="13967" y="3792"/>
                  </a:lnTo>
                  <a:lnTo>
                    <a:pt x="14868" y="5703"/>
                  </a:lnTo>
                  <a:lnTo>
                    <a:pt x="16262" y="7771"/>
                  </a:lnTo>
                  <a:lnTo>
                    <a:pt x="17986" y="9943"/>
                  </a:lnTo>
                  <a:lnTo>
                    <a:pt x="19134" y="12185"/>
                  </a:lnTo>
                  <a:lnTo>
                    <a:pt x="20410" y="16792"/>
                  </a:lnTo>
                  <a:lnTo>
                    <a:pt x="20750" y="19926"/>
                  </a:lnTo>
                  <a:lnTo>
                    <a:pt x="20978" y="23603"/>
                  </a:lnTo>
                  <a:lnTo>
                    <a:pt x="21230" y="31921"/>
                  </a:lnTo>
                  <a:lnTo>
                    <a:pt x="21420" y="64350"/>
                  </a:lnTo>
                  <a:lnTo>
                    <a:pt x="21423" y="69094"/>
                  </a:lnTo>
                  <a:lnTo>
                    <a:pt x="22220" y="74637"/>
                  </a:lnTo>
                  <a:lnTo>
                    <a:pt x="23544" y="80714"/>
                  </a:lnTo>
                  <a:lnTo>
                    <a:pt x="25221" y="87147"/>
                  </a:lnTo>
                  <a:lnTo>
                    <a:pt x="26339" y="93023"/>
                  </a:lnTo>
                  <a:lnTo>
                    <a:pt x="27084" y="98528"/>
                  </a:lnTo>
                  <a:lnTo>
                    <a:pt x="27582" y="103785"/>
                  </a:lnTo>
                  <a:lnTo>
                    <a:pt x="27912" y="108877"/>
                  </a:lnTo>
                  <a:lnTo>
                    <a:pt x="28134" y="113860"/>
                  </a:lnTo>
                  <a:lnTo>
                    <a:pt x="28280" y="118769"/>
                  </a:lnTo>
                  <a:lnTo>
                    <a:pt x="29173" y="123629"/>
                  </a:lnTo>
                  <a:lnTo>
                    <a:pt x="30561" y="128457"/>
                  </a:lnTo>
                  <a:lnTo>
                    <a:pt x="32281" y="133263"/>
                  </a:lnTo>
                  <a:lnTo>
                    <a:pt x="33427" y="137261"/>
                  </a:lnTo>
                  <a:lnTo>
                    <a:pt x="34191" y="140719"/>
                  </a:lnTo>
                  <a:lnTo>
                    <a:pt x="34700" y="143819"/>
                  </a:lnTo>
                  <a:lnTo>
                    <a:pt x="35040" y="147473"/>
                  </a:lnTo>
                  <a:lnTo>
                    <a:pt x="35267" y="151497"/>
                  </a:lnTo>
                  <a:lnTo>
                    <a:pt x="35518" y="159407"/>
                  </a:lnTo>
                  <a:lnTo>
                    <a:pt x="35630" y="165568"/>
                  </a:lnTo>
                  <a:lnTo>
                    <a:pt x="36454" y="168322"/>
                  </a:lnTo>
                  <a:lnTo>
                    <a:pt x="37796" y="170952"/>
                  </a:lnTo>
                  <a:lnTo>
                    <a:pt x="39484" y="173499"/>
                  </a:lnTo>
                  <a:lnTo>
                    <a:pt x="40611" y="175991"/>
                  </a:lnTo>
                  <a:lnTo>
                    <a:pt x="41862" y="180877"/>
                  </a:lnTo>
                  <a:lnTo>
                    <a:pt x="42418" y="185694"/>
                  </a:lnTo>
                  <a:lnTo>
                    <a:pt x="42665" y="191274"/>
                  </a:lnTo>
                  <a:lnTo>
                    <a:pt x="42863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4"/>
            <p:cNvSpPr/>
            <p:nvPr/>
          </p:nvSpPr>
          <p:spPr>
            <a:xfrm>
              <a:off x="8029575" y="1950278"/>
              <a:ext cx="248913" cy="114240"/>
            </a:xfrm>
            <a:custGeom>
              <a:avLst/>
              <a:gdLst/>
              <a:ahLst/>
              <a:cxnLst/>
              <a:rect l="0" t="0" r="0" b="0"/>
              <a:pathLst>
                <a:path w="248913" h="114240">
                  <a:moveTo>
                    <a:pt x="0" y="35684"/>
                  </a:moveTo>
                  <a:lnTo>
                    <a:pt x="0" y="22684"/>
                  </a:lnTo>
                  <a:lnTo>
                    <a:pt x="2116" y="19852"/>
                  </a:lnTo>
                  <a:lnTo>
                    <a:pt x="3792" y="17986"/>
                  </a:lnTo>
                  <a:lnTo>
                    <a:pt x="5703" y="16741"/>
                  </a:lnTo>
                  <a:lnTo>
                    <a:pt x="12185" y="14196"/>
                  </a:lnTo>
                  <a:lnTo>
                    <a:pt x="16793" y="10788"/>
                  </a:lnTo>
                  <a:lnTo>
                    <a:pt x="19132" y="8768"/>
                  </a:lnTo>
                  <a:lnTo>
                    <a:pt x="21486" y="6627"/>
                  </a:lnTo>
                  <a:lnTo>
                    <a:pt x="23849" y="4407"/>
                  </a:lnTo>
                  <a:lnTo>
                    <a:pt x="26217" y="2926"/>
                  </a:lnTo>
                  <a:lnTo>
                    <a:pt x="30967" y="1281"/>
                  </a:lnTo>
                  <a:lnTo>
                    <a:pt x="38103" y="355"/>
                  </a:lnTo>
                  <a:lnTo>
                    <a:pt x="45245" y="81"/>
                  </a:lnTo>
                  <a:lnTo>
                    <a:pt x="52387" y="0"/>
                  </a:lnTo>
                  <a:lnTo>
                    <a:pt x="54769" y="782"/>
                  </a:lnTo>
                  <a:lnTo>
                    <a:pt x="59531" y="3768"/>
                  </a:lnTo>
                  <a:lnTo>
                    <a:pt x="61912" y="5675"/>
                  </a:lnTo>
                  <a:lnTo>
                    <a:pt x="64293" y="7741"/>
                  </a:lnTo>
                  <a:lnTo>
                    <a:pt x="66675" y="9912"/>
                  </a:lnTo>
                  <a:lnTo>
                    <a:pt x="71437" y="14440"/>
                  </a:lnTo>
                  <a:lnTo>
                    <a:pt x="80962" y="23815"/>
                  </a:lnTo>
                  <a:lnTo>
                    <a:pt x="82550" y="26184"/>
                  </a:lnTo>
                  <a:lnTo>
                    <a:pt x="83608" y="28557"/>
                  </a:lnTo>
                  <a:lnTo>
                    <a:pt x="84314" y="30933"/>
                  </a:lnTo>
                  <a:lnTo>
                    <a:pt x="84783" y="33310"/>
                  </a:lnTo>
                  <a:lnTo>
                    <a:pt x="85097" y="35689"/>
                  </a:lnTo>
                  <a:lnTo>
                    <a:pt x="85307" y="38069"/>
                  </a:lnTo>
                  <a:lnTo>
                    <a:pt x="85445" y="41242"/>
                  </a:lnTo>
                  <a:lnTo>
                    <a:pt x="85642" y="52500"/>
                  </a:lnTo>
                  <a:lnTo>
                    <a:pt x="85714" y="66346"/>
                  </a:lnTo>
                  <a:lnTo>
                    <a:pt x="84925" y="68826"/>
                  </a:lnTo>
                  <a:lnTo>
                    <a:pt x="83603" y="71272"/>
                  </a:lnTo>
                  <a:lnTo>
                    <a:pt x="81929" y="73697"/>
                  </a:lnTo>
                  <a:lnTo>
                    <a:pt x="80813" y="76107"/>
                  </a:lnTo>
                  <a:lnTo>
                    <a:pt x="80069" y="78508"/>
                  </a:lnTo>
                  <a:lnTo>
                    <a:pt x="79574" y="80902"/>
                  </a:lnTo>
                  <a:lnTo>
                    <a:pt x="79243" y="83292"/>
                  </a:lnTo>
                  <a:lnTo>
                    <a:pt x="79022" y="85679"/>
                  </a:lnTo>
                  <a:lnTo>
                    <a:pt x="78875" y="88064"/>
                  </a:lnTo>
                  <a:lnTo>
                    <a:pt x="78712" y="92831"/>
                  </a:lnTo>
                  <a:lnTo>
                    <a:pt x="78668" y="95213"/>
                  </a:lnTo>
                  <a:lnTo>
                    <a:pt x="77846" y="97595"/>
                  </a:lnTo>
                  <a:lnTo>
                    <a:pt x="76503" y="99977"/>
                  </a:lnTo>
                  <a:lnTo>
                    <a:pt x="74815" y="102358"/>
                  </a:lnTo>
                  <a:lnTo>
                    <a:pt x="74483" y="103946"/>
                  </a:lnTo>
                  <a:lnTo>
                    <a:pt x="75055" y="105005"/>
                  </a:lnTo>
                  <a:lnTo>
                    <a:pt x="78375" y="106998"/>
                  </a:lnTo>
                  <a:lnTo>
                    <a:pt x="78489" y="109183"/>
                  </a:lnTo>
                  <a:lnTo>
                    <a:pt x="78562" y="113261"/>
                  </a:lnTo>
                  <a:lnTo>
                    <a:pt x="79362" y="113596"/>
                  </a:lnTo>
                  <a:lnTo>
                    <a:pt x="85074" y="114067"/>
                  </a:lnTo>
                  <a:lnTo>
                    <a:pt x="98707" y="114226"/>
                  </a:lnTo>
                  <a:lnTo>
                    <a:pt x="101524" y="114239"/>
                  </a:lnTo>
                  <a:lnTo>
                    <a:pt x="108886" y="112137"/>
                  </a:lnTo>
                  <a:lnTo>
                    <a:pt x="113072" y="110465"/>
                  </a:lnTo>
                  <a:lnTo>
                    <a:pt x="118243" y="109351"/>
                  </a:lnTo>
                  <a:lnTo>
                    <a:pt x="124073" y="108608"/>
                  </a:lnTo>
                  <a:lnTo>
                    <a:pt x="130340" y="108112"/>
                  </a:lnTo>
                  <a:lnTo>
                    <a:pt x="136106" y="107782"/>
                  </a:lnTo>
                  <a:lnTo>
                    <a:pt x="146746" y="107415"/>
                  </a:lnTo>
                  <a:lnTo>
                    <a:pt x="169245" y="107209"/>
                  </a:lnTo>
                  <a:lnTo>
                    <a:pt x="181093" y="105592"/>
                  </a:lnTo>
                  <a:lnTo>
                    <a:pt x="195341" y="102927"/>
                  </a:lnTo>
                  <a:lnTo>
                    <a:pt x="211190" y="99562"/>
                  </a:lnTo>
                  <a:lnTo>
                    <a:pt x="222549" y="97320"/>
                  </a:lnTo>
                  <a:lnTo>
                    <a:pt x="230916" y="95825"/>
                  </a:lnTo>
                  <a:lnTo>
                    <a:pt x="246255" y="93425"/>
                  </a:lnTo>
                  <a:lnTo>
                    <a:pt x="247514" y="94022"/>
                  </a:lnTo>
                  <a:lnTo>
                    <a:pt x="248353" y="95213"/>
                  </a:lnTo>
                  <a:lnTo>
                    <a:pt x="248912" y="96802"/>
                  </a:lnTo>
                  <a:lnTo>
                    <a:pt x="248492" y="97860"/>
                  </a:lnTo>
                  <a:lnTo>
                    <a:pt x="247417" y="98566"/>
                  </a:lnTo>
                  <a:lnTo>
                    <a:pt x="242887" y="999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85"/>
            <p:cNvSpPr/>
            <p:nvPr/>
          </p:nvSpPr>
          <p:spPr>
            <a:xfrm>
              <a:off x="6357937" y="2736056"/>
              <a:ext cx="164307" cy="18404"/>
            </a:xfrm>
            <a:custGeom>
              <a:avLst/>
              <a:gdLst/>
              <a:ahLst/>
              <a:cxnLst/>
              <a:rect l="0" t="0" r="0" b="0"/>
              <a:pathLst>
                <a:path w="164307" h="18404">
                  <a:moveTo>
                    <a:pt x="0" y="14287"/>
                  </a:moveTo>
                  <a:lnTo>
                    <a:pt x="6152" y="14287"/>
                  </a:lnTo>
                  <a:lnTo>
                    <a:pt x="7276" y="15081"/>
                  </a:lnTo>
                  <a:lnTo>
                    <a:pt x="8819" y="16404"/>
                  </a:lnTo>
                  <a:lnTo>
                    <a:pt x="10642" y="18080"/>
                  </a:lnTo>
                  <a:lnTo>
                    <a:pt x="13445" y="18403"/>
                  </a:lnTo>
                  <a:lnTo>
                    <a:pt x="16901" y="17825"/>
                  </a:lnTo>
                  <a:lnTo>
                    <a:pt x="20793" y="16646"/>
                  </a:lnTo>
                  <a:lnTo>
                    <a:pt x="24974" y="15859"/>
                  </a:lnTo>
                  <a:lnTo>
                    <a:pt x="29349" y="15335"/>
                  </a:lnTo>
                  <a:lnTo>
                    <a:pt x="33854" y="14986"/>
                  </a:lnTo>
                  <a:lnTo>
                    <a:pt x="38444" y="14753"/>
                  </a:lnTo>
                  <a:lnTo>
                    <a:pt x="47778" y="14494"/>
                  </a:lnTo>
                  <a:lnTo>
                    <a:pt x="52489" y="13631"/>
                  </a:lnTo>
                  <a:lnTo>
                    <a:pt x="57218" y="12263"/>
                  </a:lnTo>
                  <a:lnTo>
                    <a:pt x="61958" y="10556"/>
                  </a:lnTo>
                  <a:lnTo>
                    <a:pt x="67499" y="9419"/>
                  </a:lnTo>
                  <a:lnTo>
                    <a:pt x="73574" y="8660"/>
                  </a:lnTo>
                  <a:lnTo>
                    <a:pt x="80006" y="8155"/>
                  </a:lnTo>
                  <a:lnTo>
                    <a:pt x="85881" y="7817"/>
                  </a:lnTo>
                  <a:lnTo>
                    <a:pt x="96643" y="7443"/>
                  </a:lnTo>
                  <a:lnTo>
                    <a:pt x="101735" y="6549"/>
                  </a:lnTo>
                  <a:lnTo>
                    <a:pt x="106717" y="5160"/>
                  </a:lnTo>
                  <a:lnTo>
                    <a:pt x="111626" y="3440"/>
                  </a:lnTo>
                  <a:lnTo>
                    <a:pt x="117280" y="2293"/>
                  </a:lnTo>
                  <a:lnTo>
                    <a:pt x="123431" y="1529"/>
                  </a:lnTo>
                  <a:lnTo>
                    <a:pt x="135027" y="679"/>
                  </a:lnTo>
                  <a:lnTo>
                    <a:pt x="142827" y="302"/>
                  </a:lnTo>
                  <a:lnTo>
                    <a:pt x="148939" y="134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86"/>
            <p:cNvSpPr/>
            <p:nvPr/>
          </p:nvSpPr>
          <p:spPr>
            <a:xfrm>
              <a:off x="6386512" y="2824809"/>
              <a:ext cx="185739" cy="11260"/>
            </a:xfrm>
            <a:custGeom>
              <a:avLst/>
              <a:gdLst/>
              <a:ahLst/>
              <a:cxnLst/>
              <a:rect l="0" t="0" r="0" b="0"/>
              <a:pathLst>
                <a:path w="185739" h="11260">
                  <a:moveTo>
                    <a:pt x="0" y="11259"/>
                  </a:moveTo>
                  <a:lnTo>
                    <a:pt x="0" y="7144"/>
                  </a:lnTo>
                  <a:lnTo>
                    <a:pt x="0" y="8901"/>
                  </a:lnTo>
                  <a:lnTo>
                    <a:pt x="0" y="6768"/>
                  </a:lnTo>
                  <a:lnTo>
                    <a:pt x="794" y="5884"/>
                  </a:lnTo>
                  <a:lnTo>
                    <a:pt x="2117" y="5294"/>
                  </a:lnTo>
                  <a:lnTo>
                    <a:pt x="6152" y="4349"/>
                  </a:lnTo>
                  <a:lnTo>
                    <a:pt x="10642" y="4185"/>
                  </a:lnTo>
                  <a:lnTo>
                    <a:pt x="68109" y="4116"/>
                  </a:lnTo>
                  <a:lnTo>
                    <a:pt x="73187" y="3322"/>
                  </a:lnTo>
                  <a:lnTo>
                    <a:pt x="78160" y="1999"/>
                  </a:lnTo>
                  <a:lnTo>
                    <a:pt x="83063" y="323"/>
                  </a:lnTo>
                  <a:lnTo>
                    <a:pt x="87919" y="0"/>
                  </a:lnTo>
                  <a:lnTo>
                    <a:pt x="92744" y="578"/>
                  </a:lnTo>
                  <a:lnTo>
                    <a:pt x="97548" y="1758"/>
                  </a:lnTo>
                  <a:lnTo>
                    <a:pt x="102339" y="2543"/>
                  </a:lnTo>
                  <a:lnTo>
                    <a:pt x="107119" y="3068"/>
                  </a:lnTo>
                  <a:lnTo>
                    <a:pt x="111894" y="3417"/>
                  </a:lnTo>
                  <a:lnTo>
                    <a:pt x="116665" y="3650"/>
                  </a:lnTo>
                  <a:lnTo>
                    <a:pt x="126199" y="3909"/>
                  </a:lnTo>
                  <a:lnTo>
                    <a:pt x="144364" y="4088"/>
                  </a:lnTo>
                  <a:lnTo>
                    <a:pt x="185738" y="41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87"/>
            <p:cNvSpPr/>
            <p:nvPr/>
          </p:nvSpPr>
          <p:spPr>
            <a:xfrm>
              <a:off x="6715135" y="2614612"/>
              <a:ext cx="278597" cy="149924"/>
            </a:xfrm>
            <a:custGeom>
              <a:avLst/>
              <a:gdLst/>
              <a:ahLst/>
              <a:cxnLst/>
              <a:rect l="0" t="0" r="0" b="0"/>
              <a:pathLst>
                <a:path w="278597" h="149924">
                  <a:moveTo>
                    <a:pt x="28565" y="0"/>
                  </a:moveTo>
                  <a:lnTo>
                    <a:pt x="34716" y="0"/>
                  </a:lnTo>
                  <a:lnTo>
                    <a:pt x="35046" y="794"/>
                  </a:lnTo>
                  <a:lnTo>
                    <a:pt x="35414" y="3793"/>
                  </a:lnTo>
                  <a:lnTo>
                    <a:pt x="36307" y="6497"/>
                  </a:lnTo>
                  <a:lnTo>
                    <a:pt x="37695" y="9888"/>
                  </a:lnTo>
                  <a:lnTo>
                    <a:pt x="39413" y="13736"/>
                  </a:lnTo>
                  <a:lnTo>
                    <a:pt x="40560" y="17095"/>
                  </a:lnTo>
                  <a:lnTo>
                    <a:pt x="41324" y="20127"/>
                  </a:lnTo>
                  <a:lnTo>
                    <a:pt x="41834" y="22944"/>
                  </a:lnTo>
                  <a:lnTo>
                    <a:pt x="42173" y="26408"/>
                  </a:lnTo>
                  <a:lnTo>
                    <a:pt x="42399" y="30306"/>
                  </a:lnTo>
                  <a:lnTo>
                    <a:pt x="42550" y="34491"/>
                  </a:lnTo>
                  <a:lnTo>
                    <a:pt x="41857" y="38869"/>
                  </a:lnTo>
                  <a:lnTo>
                    <a:pt x="40602" y="43375"/>
                  </a:lnTo>
                  <a:lnTo>
                    <a:pt x="38970" y="47967"/>
                  </a:lnTo>
                  <a:lnTo>
                    <a:pt x="37090" y="52616"/>
                  </a:lnTo>
                  <a:lnTo>
                    <a:pt x="35042" y="57302"/>
                  </a:lnTo>
                  <a:lnTo>
                    <a:pt x="30650" y="66743"/>
                  </a:lnTo>
                  <a:lnTo>
                    <a:pt x="19001" y="90496"/>
                  </a:lnTo>
                  <a:lnTo>
                    <a:pt x="16633" y="94462"/>
                  </a:lnTo>
                  <a:lnTo>
                    <a:pt x="14260" y="97900"/>
                  </a:lnTo>
                  <a:lnTo>
                    <a:pt x="11885" y="100985"/>
                  </a:lnTo>
                  <a:lnTo>
                    <a:pt x="9507" y="104630"/>
                  </a:lnTo>
                  <a:lnTo>
                    <a:pt x="7129" y="108647"/>
                  </a:lnTo>
                  <a:lnTo>
                    <a:pt x="4750" y="112912"/>
                  </a:lnTo>
                  <a:lnTo>
                    <a:pt x="3163" y="116550"/>
                  </a:lnTo>
                  <a:lnTo>
                    <a:pt x="2106" y="119769"/>
                  </a:lnTo>
                  <a:lnTo>
                    <a:pt x="1399" y="122708"/>
                  </a:lnTo>
                  <a:lnTo>
                    <a:pt x="930" y="125462"/>
                  </a:lnTo>
                  <a:lnTo>
                    <a:pt x="617" y="128091"/>
                  </a:lnTo>
                  <a:lnTo>
                    <a:pt x="114" y="134222"/>
                  </a:lnTo>
                  <a:lnTo>
                    <a:pt x="45" y="137177"/>
                  </a:lnTo>
                  <a:lnTo>
                    <a:pt x="0" y="141749"/>
                  </a:lnTo>
                  <a:lnTo>
                    <a:pt x="3785" y="146334"/>
                  </a:lnTo>
                  <a:lnTo>
                    <a:pt x="5695" y="147562"/>
                  </a:lnTo>
                  <a:lnTo>
                    <a:pt x="12990" y="149695"/>
                  </a:lnTo>
                  <a:lnTo>
                    <a:pt x="21481" y="149923"/>
                  </a:lnTo>
                  <a:lnTo>
                    <a:pt x="29650" y="147860"/>
                  </a:lnTo>
                  <a:lnTo>
                    <a:pt x="34050" y="146198"/>
                  </a:lnTo>
                  <a:lnTo>
                    <a:pt x="38572" y="145091"/>
                  </a:lnTo>
                  <a:lnTo>
                    <a:pt x="43174" y="144352"/>
                  </a:lnTo>
                  <a:lnTo>
                    <a:pt x="47829" y="143860"/>
                  </a:lnTo>
                  <a:lnTo>
                    <a:pt x="52520" y="143532"/>
                  </a:lnTo>
                  <a:lnTo>
                    <a:pt x="57236" y="143313"/>
                  </a:lnTo>
                  <a:lnTo>
                    <a:pt x="61966" y="143167"/>
                  </a:lnTo>
                  <a:lnTo>
                    <a:pt x="67501" y="142276"/>
                  </a:lnTo>
                  <a:lnTo>
                    <a:pt x="73573" y="140888"/>
                  </a:lnTo>
                  <a:lnTo>
                    <a:pt x="80001" y="139169"/>
                  </a:lnTo>
                  <a:lnTo>
                    <a:pt x="86668" y="138023"/>
                  </a:lnTo>
                  <a:lnTo>
                    <a:pt x="93494" y="137259"/>
                  </a:lnTo>
                  <a:lnTo>
                    <a:pt x="100426" y="136750"/>
                  </a:lnTo>
                  <a:lnTo>
                    <a:pt x="107428" y="135617"/>
                  </a:lnTo>
                  <a:lnTo>
                    <a:pt x="114478" y="134067"/>
                  </a:lnTo>
                  <a:lnTo>
                    <a:pt x="121560" y="132241"/>
                  </a:lnTo>
                  <a:lnTo>
                    <a:pt x="128661" y="131023"/>
                  </a:lnTo>
                  <a:lnTo>
                    <a:pt x="135777" y="130211"/>
                  </a:lnTo>
                  <a:lnTo>
                    <a:pt x="142902" y="129670"/>
                  </a:lnTo>
                  <a:lnTo>
                    <a:pt x="150033" y="129309"/>
                  </a:lnTo>
                  <a:lnTo>
                    <a:pt x="164307" y="128908"/>
                  </a:lnTo>
                  <a:lnTo>
                    <a:pt x="171447" y="128008"/>
                  </a:lnTo>
                  <a:lnTo>
                    <a:pt x="178589" y="126613"/>
                  </a:lnTo>
                  <a:lnTo>
                    <a:pt x="185730" y="124890"/>
                  </a:lnTo>
                  <a:lnTo>
                    <a:pt x="192079" y="123741"/>
                  </a:lnTo>
                  <a:lnTo>
                    <a:pt x="197899" y="122975"/>
                  </a:lnTo>
                  <a:lnTo>
                    <a:pt x="203366" y="122465"/>
                  </a:lnTo>
                  <a:lnTo>
                    <a:pt x="208600" y="122125"/>
                  </a:lnTo>
                  <a:lnTo>
                    <a:pt x="213676" y="121898"/>
                  </a:lnTo>
                  <a:lnTo>
                    <a:pt x="223549" y="121645"/>
                  </a:lnTo>
                  <a:lnTo>
                    <a:pt x="247603" y="121470"/>
                  </a:lnTo>
                  <a:lnTo>
                    <a:pt x="251584" y="122255"/>
                  </a:lnTo>
                  <a:lnTo>
                    <a:pt x="258124" y="125244"/>
                  </a:lnTo>
                  <a:lnTo>
                    <a:pt x="260979" y="125565"/>
                  </a:lnTo>
                  <a:lnTo>
                    <a:pt x="263677" y="124985"/>
                  </a:lnTo>
                  <a:lnTo>
                    <a:pt x="269916" y="122143"/>
                  </a:lnTo>
                  <a:lnTo>
                    <a:pt x="278596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88"/>
            <p:cNvSpPr/>
            <p:nvPr/>
          </p:nvSpPr>
          <p:spPr>
            <a:xfrm>
              <a:off x="6900862" y="2593181"/>
              <a:ext cx="71439" cy="335757"/>
            </a:xfrm>
            <a:custGeom>
              <a:avLst/>
              <a:gdLst/>
              <a:ahLst/>
              <a:cxnLst/>
              <a:rect l="0" t="0" r="0" b="0"/>
              <a:pathLst>
                <a:path w="71439" h="335757">
                  <a:moveTo>
                    <a:pt x="0" y="0"/>
                  </a:moveTo>
                  <a:lnTo>
                    <a:pt x="0" y="14641"/>
                  </a:lnTo>
                  <a:lnTo>
                    <a:pt x="794" y="17698"/>
                  </a:lnTo>
                  <a:lnTo>
                    <a:pt x="2117" y="20530"/>
                  </a:lnTo>
                  <a:lnTo>
                    <a:pt x="3793" y="23212"/>
                  </a:lnTo>
                  <a:lnTo>
                    <a:pt x="5655" y="28308"/>
                  </a:lnTo>
                  <a:lnTo>
                    <a:pt x="6703" y="37756"/>
                  </a:lnTo>
                  <a:lnTo>
                    <a:pt x="7742" y="46943"/>
                  </a:lnTo>
                  <a:lnTo>
                    <a:pt x="9130" y="52726"/>
                  </a:lnTo>
                  <a:lnTo>
                    <a:pt x="10849" y="58963"/>
                  </a:lnTo>
                  <a:lnTo>
                    <a:pt x="11995" y="64709"/>
                  </a:lnTo>
                  <a:lnTo>
                    <a:pt x="12760" y="70126"/>
                  </a:lnTo>
                  <a:lnTo>
                    <a:pt x="13269" y="75326"/>
                  </a:lnTo>
                  <a:lnTo>
                    <a:pt x="13608" y="81173"/>
                  </a:lnTo>
                  <a:lnTo>
                    <a:pt x="13986" y="94021"/>
                  </a:lnTo>
                  <a:lnTo>
                    <a:pt x="14288" y="235650"/>
                  </a:lnTo>
                  <a:lnTo>
                    <a:pt x="19844" y="242031"/>
                  </a:lnTo>
                  <a:lnTo>
                    <a:pt x="29104" y="247872"/>
                  </a:lnTo>
                  <a:lnTo>
                    <a:pt x="40835" y="253355"/>
                  </a:lnTo>
                  <a:lnTo>
                    <a:pt x="47861" y="259391"/>
                  </a:lnTo>
                  <a:lnTo>
                    <a:pt x="51751" y="265796"/>
                  </a:lnTo>
                  <a:lnTo>
                    <a:pt x="53550" y="272447"/>
                  </a:lnTo>
                  <a:lnTo>
                    <a:pt x="54750" y="278469"/>
                  </a:lnTo>
                  <a:lnTo>
                    <a:pt x="55550" y="284071"/>
                  </a:lnTo>
                  <a:lnTo>
                    <a:pt x="56439" y="293735"/>
                  </a:lnTo>
                  <a:lnTo>
                    <a:pt x="56835" y="300676"/>
                  </a:lnTo>
                  <a:lnTo>
                    <a:pt x="57010" y="308523"/>
                  </a:lnTo>
                  <a:lnTo>
                    <a:pt x="57148" y="331886"/>
                  </a:lnTo>
                  <a:lnTo>
                    <a:pt x="57942" y="333176"/>
                  </a:lnTo>
                  <a:lnTo>
                    <a:pt x="59265" y="334036"/>
                  </a:lnTo>
                  <a:lnTo>
                    <a:pt x="63301" y="335416"/>
                  </a:lnTo>
                  <a:lnTo>
                    <a:pt x="64426" y="335529"/>
                  </a:lnTo>
                  <a:lnTo>
                    <a:pt x="65970" y="335605"/>
                  </a:lnTo>
                  <a:lnTo>
                    <a:pt x="71438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89"/>
            <p:cNvSpPr/>
            <p:nvPr/>
          </p:nvSpPr>
          <p:spPr>
            <a:xfrm>
              <a:off x="7058025" y="2728912"/>
              <a:ext cx="300038" cy="228601"/>
            </a:xfrm>
            <a:custGeom>
              <a:avLst/>
              <a:gdLst/>
              <a:ahLst/>
              <a:cxnLst/>
              <a:rect l="0" t="0" r="0" b="0"/>
              <a:pathLst>
                <a:path w="300038" h="228601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849" y="6151"/>
                  </a:lnTo>
                  <a:lnTo>
                    <a:pt x="12789" y="12651"/>
                  </a:lnTo>
                  <a:lnTo>
                    <a:pt x="17060" y="17000"/>
                  </a:lnTo>
                  <a:lnTo>
                    <a:pt x="21605" y="23695"/>
                  </a:lnTo>
                  <a:lnTo>
                    <a:pt x="23928" y="27703"/>
                  </a:lnTo>
                  <a:lnTo>
                    <a:pt x="28626" y="36390"/>
                  </a:lnTo>
                  <a:lnTo>
                    <a:pt x="30991" y="40928"/>
                  </a:lnTo>
                  <a:lnTo>
                    <a:pt x="33360" y="44748"/>
                  </a:lnTo>
                  <a:lnTo>
                    <a:pt x="38110" y="51109"/>
                  </a:lnTo>
                  <a:lnTo>
                    <a:pt x="40488" y="54710"/>
                  </a:lnTo>
                  <a:lnTo>
                    <a:pt x="42867" y="58699"/>
                  </a:lnTo>
                  <a:lnTo>
                    <a:pt x="45246" y="62945"/>
                  </a:lnTo>
                  <a:lnTo>
                    <a:pt x="50007" y="71896"/>
                  </a:lnTo>
                  <a:lnTo>
                    <a:pt x="52389" y="76506"/>
                  </a:lnTo>
                  <a:lnTo>
                    <a:pt x="55563" y="81167"/>
                  </a:lnTo>
                  <a:lnTo>
                    <a:pt x="59267" y="85861"/>
                  </a:lnTo>
                  <a:lnTo>
                    <a:pt x="63324" y="90578"/>
                  </a:lnTo>
                  <a:lnTo>
                    <a:pt x="67616" y="95311"/>
                  </a:lnTo>
                  <a:lnTo>
                    <a:pt x="76618" y="104802"/>
                  </a:lnTo>
                  <a:lnTo>
                    <a:pt x="86797" y="109556"/>
                  </a:lnTo>
                  <a:lnTo>
                    <a:pt x="100727" y="114312"/>
                  </a:lnTo>
                  <a:lnTo>
                    <a:pt x="117157" y="119070"/>
                  </a:lnTo>
                  <a:lnTo>
                    <a:pt x="129699" y="123037"/>
                  </a:lnTo>
                  <a:lnTo>
                    <a:pt x="139647" y="126474"/>
                  </a:lnTo>
                  <a:lnTo>
                    <a:pt x="147866" y="129560"/>
                  </a:lnTo>
                  <a:lnTo>
                    <a:pt x="155727" y="133205"/>
                  </a:lnTo>
                  <a:lnTo>
                    <a:pt x="163349" y="137222"/>
                  </a:lnTo>
                  <a:lnTo>
                    <a:pt x="170812" y="141488"/>
                  </a:lnTo>
                  <a:lnTo>
                    <a:pt x="178168" y="145919"/>
                  </a:lnTo>
                  <a:lnTo>
                    <a:pt x="192692" y="155076"/>
                  </a:lnTo>
                  <a:lnTo>
                    <a:pt x="199105" y="159740"/>
                  </a:lnTo>
                  <a:lnTo>
                    <a:pt x="204968" y="164437"/>
                  </a:lnTo>
                  <a:lnTo>
                    <a:pt x="210464" y="169156"/>
                  </a:lnTo>
                  <a:lnTo>
                    <a:pt x="215715" y="173096"/>
                  </a:lnTo>
                  <a:lnTo>
                    <a:pt x="220805" y="176516"/>
                  </a:lnTo>
                  <a:lnTo>
                    <a:pt x="225784" y="179590"/>
                  </a:lnTo>
                  <a:lnTo>
                    <a:pt x="230692" y="182433"/>
                  </a:lnTo>
                  <a:lnTo>
                    <a:pt x="240377" y="187709"/>
                  </a:lnTo>
                  <a:lnTo>
                    <a:pt x="245183" y="191020"/>
                  </a:lnTo>
                  <a:lnTo>
                    <a:pt x="249974" y="194815"/>
                  </a:lnTo>
                  <a:lnTo>
                    <a:pt x="254755" y="198933"/>
                  </a:lnTo>
                  <a:lnTo>
                    <a:pt x="262184" y="205625"/>
                  </a:lnTo>
                  <a:lnTo>
                    <a:pt x="268926" y="211245"/>
                  </a:lnTo>
                  <a:lnTo>
                    <a:pt x="277214" y="216389"/>
                  </a:lnTo>
                  <a:lnTo>
                    <a:pt x="284073" y="221321"/>
                  </a:lnTo>
                  <a:lnTo>
                    <a:pt x="287013" y="223747"/>
                  </a:lnTo>
                  <a:lnTo>
                    <a:pt x="292396" y="226443"/>
                  </a:lnTo>
                  <a:lnTo>
                    <a:pt x="300037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0"/>
            <p:cNvSpPr/>
            <p:nvPr/>
          </p:nvSpPr>
          <p:spPr>
            <a:xfrm>
              <a:off x="7150893" y="2757487"/>
              <a:ext cx="100014" cy="200026"/>
            </a:xfrm>
            <a:custGeom>
              <a:avLst/>
              <a:gdLst/>
              <a:ahLst/>
              <a:cxnLst/>
              <a:rect l="0" t="0" r="0" b="0"/>
              <a:pathLst>
                <a:path w="100014" h="200026">
                  <a:moveTo>
                    <a:pt x="100013" y="0"/>
                  </a:moveTo>
                  <a:lnTo>
                    <a:pt x="93862" y="6151"/>
                  </a:lnTo>
                  <a:lnTo>
                    <a:pt x="91194" y="10936"/>
                  </a:lnTo>
                  <a:lnTo>
                    <a:pt x="83013" y="26943"/>
                  </a:lnTo>
                  <a:lnTo>
                    <a:pt x="79949" y="37012"/>
                  </a:lnTo>
                  <a:lnTo>
                    <a:pt x="76318" y="50868"/>
                  </a:lnTo>
                  <a:lnTo>
                    <a:pt x="72311" y="67250"/>
                  </a:lnTo>
                  <a:lnTo>
                    <a:pt x="68844" y="79758"/>
                  </a:lnTo>
                  <a:lnTo>
                    <a:pt x="65740" y="89685"/>
                  </a:lnTo>
                  <a:lnTo>
                    <a:pt x="62877" y="97890"/>
                  </a:lnTo>
                  <a:lnTo>
                    <a:pt x="59380" y="104947"/>
                  </a:lnTo>
                  <a:lnTo>
                    <a:pt x="55463" y="111240"/>
                  </a:lnTo>
                  <a:lnTo>
                    <a:pt x="51262" y="117023"/>
                  </a:lnTo>
                  <a:lnTo>
                    <a:pt x="47669" y="123259"/>
                  </a:lnTo>
                  <a:lnTo>
                    <a:pt x="44480" y="129798"/>
                  </a:lnTo>
                  <a:lnTo>
                    <a:pt x="41559" y="136538"/>
                  </a:lnTo>
                  <a:lnTo>
                    <a:pt x="36199" y="148261"/>
                  </a:lnTo>
                  <a:lnTo>
                    <a:pt x="33657" y="153609"/>
                  </a:lnTo>
                  <a:lnTo>
                    <a:pt x="31170" y="157969"/>
                  </a:lnTo>
                  <a:lnTo>
                    <a:pt x="28718" y="161669"/>
                  </a:lnTo>
                  <a:lnTo>
                    <a:pt x="26289" y="164929"/>
                  </a:lnTo>
                  <a:lnTo>
                    <a:pt x="23083" y="168690"/>
                  </a:lnTo>
                  <a:lnTo>
                    <a:pt x="19357" y="172785"/>
                  </a:lnTo>
                  <a:lnTo>
                    <a:pt x="15286" y="177103"/>
                  </a:lnTo>
                  <a:lnTo>
                    <a:pt x="12572" y="180775"/>
                  </a:lnTo>
                  <a:lnTo>
                    <a:pt x="9557" y="186972"/>
                  </a:lnTo>
                  <a:lnTo>
                    <a:pt x="7959" y="188941"/>
                  </a:lnTo>
                  <a:lnTo>
                    <a:pt x="6100" y="190255"/>
                  </a:lnTo>
                  <a:lnTo>
                    <a:pt x="4067" y="191130"/>
                  </a:lnTo>
                  <a:lnTo>
                    <a:pt x="2712" y="192508"/>
                  </a:lnTo>
                  <a:lnTo>
                    <a:pt x="1808" y="194220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1"/>
            <p:cNvSpPr/>
            <p:nvPr/>
          </p:nvSpPr>
          <p:spPr>
            <a:xfrm>
              <a:off x="7358158" y="2607468"/>
              <a:ext cx="185643" cy="84635"/>
            </a:xfrm>
            <a:custGeom>
              <a:avLst/>
              <a:gdLst/>
              <a:ahLst/>
              <a:cxnLst/>
              <a:rect l="0" t="0" r="0" b="0"/>
              <a:pathLst>
                <a:path w="185643" h="84635">
                  <a:moveTo>
                    <a:pt x="28479" y="0"/>
                  </a:moveTo>
                  <a:lnTo>
                    <a:pt x="32272" y="0"/>
                  </a:lnTo>
                  <a:lnTo>
                    <a:pt x="33389" y="794"/>
                  </a:lnTo>
                  <a:lnTo>
                    <a:pt x="34134" y="2117"/>
                  </a:lnTo>
                  <a:lnTo>
                    <a:pt x="35329" y="6151"/>
                  </a:lnTo>
                  <a:lnTo>
                    <a:pt x="35427" y="7276"/>
                  </a:lnTo>
                  <a:lnTo>
                    <a:pt x="35493" y="8819"/>
                  </a:lnTo>
                  <a:lnTo>
                    <a:pt x="35535" y="10642"/>
                  </a:lnTo>
                  <a:lnTo>
                    <a:pt x="34771" y="12651"/>
                  </a:lnTo>
                  <a:lnTo>
                    <a:pt x="33467" y="14784"/>
                  </a:lnTo>
                  <a:lnTo>
                    <a:pt x="31804" y="17000"/>
                  </a:lnTo>
                  <a:lnTo>
                    <a:pt x="30696" y="19271"/>
                  </a:lnTo>
                  <a:lnTo>
                    <a:pt x="29957" y="21579"/>
                  </a:lnTo>
                  <a:lnTo>
                    <a:pt x="29465" y="23911"/>
                  </a:lnTo>
                  <a:lnTo>
                    <a:pt x="28343" y="26259"/>
                  </a:lnTo>
                  <a:lnTo>
                    <a:pt x="26801" y="28619"/>
                  </a:lnTo>
                  <a:lnTo>
                    <a:pt x="24978" y="30986"/>
                  </a:lnTo>
                  <a:lnTo>
                    <a:pt x="22970" y="33357"/>
                  </a:lnTo>
                  <a:lnTo>
                    <a:pt x="20838" y="35732"/>
                  </a:lnTo>
                  <a:lnTo>
                    <a:pt x="18623" y="38109"/>
                  </a:lnTo>
                  <a:lnTo>
                    <a:pt x="17146" y="40487"/>
                  </a:lnTo>
                  <a:lnTo>
                    <a:pt x="16160" y="42867"/>
                  </a:lnTo>
                  <a:lnTo>
                    <a:pt x="15505" y="45247"/>
                  </a:lnTo>
                  <a:lnTo>
                    <a:pt x="14274" y="47627"/>
                  </a:lnTo>
                  <a:lnTo>
                    <a:pt x="12658" y="50007"/>
                  </a:lnTo>
                  <a:lnTo>
                    <a:pt x="10788" y="52389"/>
                  </a:lnTo>
                  <a:lnTo>
                    <a:pt x="9542" y="54770"/>
                  </a:lnTo>
                  <a:lnTo>
                    <a:pt x="8710" y="57150"/>
                  </a:lnTo>
                  <a:lnTo>
                    <a:pt x="8156" y="59532"/>
                  </a:lnTo>
                  <a:lnTo>
                    <a:pt x="6993" y="61913"/>
                  </a:lnTo>
                  <a:lnTo>
                    <a:pt x="5424" y="64294"/>
                  </a:lnTo>
                  <a:lnTo>
                    <a:pt x="994" y="70027"/>
                  </a:lnTo>
                  <a:lnTo>
                    <a:pt x="631" y="71291"/>
                  </a:lnTo>
                  <a:lnTo>
                    <a:pt x="389" y="72927"/>
                  </a:lnTo>
                  <a:lnTo>
                    <a:pt x="0" y="77465"/>
                  </a:lnTo>
                  <a:lnTo>
                    <a:pt x="761" y="78631"/>
                  </a:lnTo>
                  <a:lnTo>
                    <a:pt x="2064" y="80202"/>
                  </a:lnTo>
                  <a:lnTo>
                    <a:pt x="6063" y="84634"/>
                  </a:lnTo>
                  <a:lnTo>
                    <a:pt x="7186" y="84204"/>
                  </a:lnTo>
                  <a:lnTo>
                    <a:pt x="10548" y="81609"/>
                  </a:lnTo>
                  <a:lnTo>
                    <a:pt x="17318" y="79806"/>
                  </a:lnTo>
                  <a:lnTo>
                    <a:pt x="27389" y="77810"/>
                  </a:lnTo>
                  <a:lnTo>
                    <a:pt x="39659" y="75686"/>
                  </a:lnTo>
                  <a:lnTo>
                    <a:pt x="50220" y="74270"/>
                  </a:lnTo>
                  <a:lnTo>
                    <a:pt x="59641" y="73326"/>
                  </a:lnTo>
                  <a:lnTo>
                    <a:pt x="68304" y="72697"/>
                  </a:lnTo>
                  <a:lnTo>
                    <a:pt x="82163" y="71997"/>
                  </a:lnTo>
                  <a:lnTo>
                    <a:pt x="93614" y="71687"/>
                  </a:lnTo>
                  <a:lnTo>
                    <a:pt x="103995" y="71548"/>
                  </a:lnTo>
                  <a:lnTo>
                    <a:pt x="109779" y="70718"/>
                  </a:lnTo>
                  <a:lnTo>
                    <a:pt x="116016" y="69370"/>
                  </a:lnTo>
                  <a:lnTo>
                    <a:pt x="122557" y="67678"/>
                  </a:lnTo>
                  <a:lnTo>
                    <a:pt x="128503" y="66550"/>
                  </a:lnTo>
                  <a:lnTo>
                    <a:pt x="134056" y="65798"/>
                  </a:lnTo>
                  <a:lnTo>
                    <a:pt x="139345" y="65297"/>
                  </a:lnTo>
                  <a:lnTo>
                    <a:pt x="143664" y="64963"/>
                  </a:lnTo>
                  <a:lnTo>
                    <a:pt x="147338" y="64740"/>
                  </a:lnTo>
                  <a:lnTo>
                    <a:pt x="150581" y="64591"/>
                  </a:lnTo>
                  <a:lnTo>
                    <a:pt x="158418" y="64426"/>
                  </a:lnTo>
                  <a:lnTo>
                    <a:pt x="162730" y="64382"/>
                  </a:lnTo>
                  <a:lnTo>
                    <a:pt x="166398" y="65146"/>
                  </a:lnTo>
                  <a:lnTo>
                    <a:pt x="169638" y="66450"/>
                  </a:lnTo>
                  <a:lnTo>
                    <a:pt x="176747" y="70453"/>
                  </a:lnTo>
                  <a:lnTo>
                    <a:pt x="179836" y="71000"/>
                  </a:lnTo>
                  <a:lnTo>
                    <a:pt x="185642" y="71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2"/>
            <p:cNvSpPr/>
            <p:nvPr/>
          </p:nvSpPr>
          <p:spPr>
            <a:xfrm>
              <a:off x="7479506" y="2578893"/>
              <a:ext cx="14288" cy="214314"/>
            </a:xfrm>
            <a:custGeom>
              <a:avLst/>
              <a:gdLst/>
              <a:ahLst/>
              <a:cxnLst/>
              <a:rect l="0" t="0" r="0" b="0"/>
              <a:pathLst>
                <a:path w="14288" h="214314">
                  <a:moveTo>
                    <a:pt x="0" y="0"/>
                  </a:moveTo>
                  <a:lnTo>
                    <a:pt x="0" y="9943"/>
                  </a:lnTo>
                  <a:lnTo>
                    <a:pt x="794" y="12979"/>
                  </a:lnTo>
                  <a:lnTo>
                    <a:pt x="2117" y="16590"/>
                  </a:lnTo>
                  <a:lnTo>
                    <a:pt x="3793" y="20585"/>
                  </a:lnTo>
                  <a:lnTo>
                    <a:pt x="4910" y="24042"/>
                  </a:lnTo>
                  <a:lnTo>
                    <a:pt x="5654" y="27141"/>
                  </a:lnTo>
                  <a:lnTo>
                    <a:pt x="6151" y="30000"/>
                  </a:lnTo>
                  <a:lnTo>
                    <a:pt x="6482" y="33494"/>
                  </a:lnTo>
                  <a:lnTo>
                    <a:pt x="6702" y="37411"/>
                  </a:lnTo>
                  <a:lnTo>
                    <a:pt x="6850" y="41609"/>
                  </a:lnTo>
                  <a:lnTo>
                    <a:pt x="7085" y="64664"/>
                  </a:lnTo>
                  <a:lnTo>
                    <a:pt x="7142" y="104697"/>
                  </a:lnTo>
                  <a:lnTo>
                    <a:pt x="6348" y="110279"/>
                  </a:lnTo>
                  <a:lnTo>
                    <a:pt x="5027" y="116382"/>
                  </a:lnTo>
                  <a:lnTo>
                    <a:pt x="3350" y="122832"/>
                  </a:lnTo>
                  <a:lnTo>
                    <a:pt x="2234" y="128719"/>
                  </a:lnTo>
                  <a:lnTo>
                    <a:pt x="1490" y="134232"/>
                  </a:lnTo>
                  <a:lnTo>
                    <a:pt x="993" y="139494"/>
                  </a:lnTo>
                  <a:lnTo>
                    <a:pt x="662" y="143796"/>
                  </a:lnTo>
                  <a:lnTo>
                    <a:pt x="441" y="147458"/>
                  </a:lnTo>
                  <a:lnTo>
                    <a:pt x="294" y="150693"/>
                  </a:lnTo>
                  <a:lnTo>
                    <a:pt x="131" y="158521"/>
                  </a:lnTo>
                  <a:lnTo>
                    <a:pt x="87" y="162830"/>
                  </a:lnTo>
                  <a:lnTo>
                    <a:pt x="852" y="166497"/>
                  </a:lnTo>
                  <a:lnTo>
                    <a:pt x="2155" y="169736"/>
                  </a:lnTo>
                  <a:lnTo>
                    <a:pt x="3819" y="172689"/>
                  </a:lnTo>
                  <a:lnTo>
                    <a:pt x="4927" y="175451"/>
                  </a:lnTo>
                  <a:lnTo>
                    <a:pt x="5666" y="178086"/>
                  </a:lnTo>
                  <a:lnTo>
                    <a:pt x="6158" y="180637"/>
                  </a:lnTo>
                  <a:lnTo>
                    <a:pt x="6487" y="183131"/>
                  </a:lnTo>
                  <a:lnTo>
                    <a:pt x="6851" y="188019"/>
                  </a:lnTo>
                  <a:lnTo>
                    <a:pt x="7743" y="190433"/>
                  </a:lnTo>
                  <a:lnTo>
                    <a:pt x="9131" y="192837"/>
                  </a:lnTo>
                  <a:lnTo>
                    <a:pt x="13269" y="198605"/>
                  </a:lnTo>
                  <a:lnTo>
                    <a:pt x="13608" y="199873"/>
                  </a:lnTo>
                  <a:lnTo>
                    <a:pt x="13986" y="203397"/>
                  </a:lnTo>
                  <a:lnTo>
                    <a:pt x="14276" y="209139"/>
                  </a:lnTo>
                  <a:lnTo>
                    <a:pt x="14287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93"/>
            <p:cNvSpPr/>
            <p:nvPr/>
          </p:nvSpPr>
          <p:spPr>
            <a:xfrm>
              <a:off x="7665243" y="2721768"/>
              <a:ext cx="219493" cy="385342"/>
            </a:xfrm>
            <a:custGeom>
              <a:avLst/>
              <a:gdLst/>
              <a:ahLst/>
              <a:cxnLst/>
              <a:rect l="0" t="0" r="0" b="0"/>
              <a:pathLst>
                <a:path w="219493" h="385342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4910" y="19271"/>
                  </a:lnTo>
                  <a:lnTo>
                    <a:pt x="6152" y="23911"/>
                  </a:lnTo>
                  <a:lnTo>
                    <a:pt x="6850" y="34778"/>
                  </a:lnTo>
                  <a:lnTo>
                    <a:pt x="7057" y="48052"/>
                  </a:lnTo>
                  <a:lnTo>
                    <a:pt x="7143" y="104779"/>
                  </a:lnTo>
                  <a:lnTo>
                    <a:pt x="9261" y="114302"/>
                  </a:lnTo>
                  <a:lnTo>
                    <a:pt x="10937" y="119064"/>
                  </a:lnTo>
                  <a:lnTo>
                    <a:pt x="15229" y="123826"/>
                  </a:lnTo>
                  <a:lnTo>
                    <a:pt x="21266" y="128588"/>
                  </a:lnTo>
                  <a:lnTo>
                    <a:pt x="28465" y="133351"/>
                  </a:lnTo>
                  <a:lnTo>
                    <a:pt x="34058" y="137319"/>
                  </a:lnTo>
                  <a:lnTo>
                    <a:pt x="38580" y="140759"/>
                  </a:lnTo>
                  <a:lnTo>
                    <a:pt x="42390" y="143845"/>
                  </a:lnTo>
                  <a:lnTo>
                    <a:pt x="48738" y="149392"/>
                  </a:lnTo>
                  <a:lnTo>
                    <a:pt x="54205" y="154503"/>
                  </a:lnTo>
                  <a:lnTo>
                    <a:pt x="64182" y="164252"/>
                  </a:lnTo>
                  <a:lnTo>
                    <a:pt x="73797" y="173821"/>
                  </a:lnTo>
                  <a:lnTo>
                    <a:pt x="76186" y="175412"/>
                  </a:lnTo>
                  <a:lnTo>
                    <a:pt x="80957" y="177180"/>
                  </a:lnTo>
                  <a:lnTo>
                    <a:pt x="83340" y="176857"/>
                  </a:lnTo>
                  <a:lnTo>
                    <a:pt x="85723" y="175849"/>
                  </a:lnTo>
                  <a:lnTo>
                    <a:pt x="91280" y="172611"/>
                  </a:lnTo>
                  <a:lnTo>
                    <a:pt x="99042" y="168527"/>
                  </a:lnTo>
                  <a:lnTo>
                    <a:pt x="105667" y="166182"/>
                  </a:lnTo>
                  <a:lnTo>
                    <a:pt x="108545" y="165557"/>
                  </a:lnTo>
                  <a:lnTo>
                    <a:pt x="112051" y="163553"/>
                  </a:lnTo>
                  <a:lnTo>
                    <a:pt x="115976" y="160629"/>
                  </a:lnTo>
                  <a:lnTo>
                    <a:pt x="120180" y="157092"/>
                  </a:lnTo>
                  <a:lnTo>
                    <a:pt x="124569" y="153941"/>
                  </a:lnTo>
                  <a:lnTo>
                    <a:pt x="129085" y="151046"/>
                  </a:lnTo>
                  <a:lnTo>
                    <a:pt x="133681" y="148323"/>
                  </a:lnTo>
                  <a:lnTo>
                    <a:pt x="137540" y="145713"/>
                  </a:lnTo>
                  <a:lnTo>
                    <a:pt x="143944" y="140697"/>
                  </a:lnTo>
                  <a:lnTo>
                    <a:pt x="145175" y="137454"/>
                  </a:lnTo>
                  <a:lnTo>
                    <a:pt x="145202" y="133705"/>
                  </a:lnTo>
                  <a:lnTo>
                    <a:pt x="144426" y="129618"/>
                  </a:lnTo>
                  <a:lnTo>
                    <a:pt x="144704" y="125306"/>
                  </a:lnTo>
                  <a:lnTo>
                    <a:pt x="147128" y="116282"/>
                  </a:lnTo>
                  <a:lnTo>
                    <a:pt x="150852" y="106979"/>
                  </a:lnTo>
                  <a:lnTo>
                    <a:pt x="154357" y="97553"/>
                  </a:lnTo>
                  <a:lnTo>
                    <a:pt x="157919" y="78558"/>
                  </a:lnTo>
                  <a:lnTo>
                    <a:pt x="166736" y="40386"/>
                  </a:lnTo>
                  <a:lnTo>
                    <a:pt x="168308" y="32481"/>
                  </a:lnTo>
                  <a:lnTo>
                    <a:pt x="170829" y="17882"/>
                  </a:lnTo>
                  <a:lnTo>
                    <a:pt x="171267" y="11560"/>
                  </a:lnTo>
                  <a:lnTo>
                    <a:pt x="172122" y="10088"/>
                  </a:lnTo>
                  <a:lnTo>
                    <a:pt x="173486" y="9107"/>
                  </a:lnTo>
                  <a:lnTo>
                    <a:pt x="178296" y="7259"/>
                  </a:lnTo>
                  <a:lnTo>
                    <a:pt x="174714" y="10971"/>
                  </a:lnTo>
                  <a:lnTo>
                    <a:pt x="173625" y="12870"/>
                  </a:lnTo>
                  <a:lnTo>
                    <a:pt x="172418" y="17097"/>
                  </a:lnTo>
                  <a:lnTo>
                    <a:pt x="172888" y="19336"/>
                  </a:lnTo>
                  <a:lnTo>
                    <a:pt x="176551" y="27072"/>
                  </a:lnTo>
                  <a:lnTo>
                    <a:pt x="178783" y="39066"/>
                  </a:lnTo>
                  <a:lnTo>
                    <a:pt x="182117" y="48055"/>
                  </a:lnTo>
                  <a:lnTo>
                    <a:pt x="184129" y="57341"/>
                  </a:lnTo>
                  <a:lnTo>
                    <a:pt x="185023" y="67554"/>
                  </a:lnTo>
                  <a:lnTo>
                    <a:pt x="185261" y="73611"/>
                  </a:lnTo>
                  <a:lnTo>
                    <a:pt x="185421" y="80030"/>
                  </a:lnTo>
                  <a:lnTo>
                    <a:pt x="186320" y="86691"/>
                  </a:lnTo>
                  <a:lnTo>
                    <a:pt x="187714" y="93513"/>
                  </a:lnTo>
                  <a:lnTo>
                    <a:pt x="189436" y="100442"/>
                  </a:lnTo>
                  <a:lnTo>
                    <a:pt x="192967" y="107443"/>
                  </a:lnTo>
                  <a:lnTo>
                    <a:pt x="197701" y="114491"/>
                  </a:lnTo>
                  <a:lnTo>
                    <a:pt x="203238" y="121571"/>
                  </a:lnTo>
                  <a:lnTo>
                    <a:pt x="207724" y="127879"/>
                  </a:lnTo>
                  <a:lnTo>
                    <a:pt x="211507" y="133671"/>
                  </a:lnTo>
                  <a:lnTo>
                    <a:pt x="214824" y="139121"/>
                  </a:lnTo>
                  <a:lnTo>
                    <a:pt x="217034" y="145135"/>
                  </a:lnTo>
                  <a:lnTo>
                    <a:pt x="218509" y="151525"/>
                  </a:lnTo>
                  <a:lnTo>
                    <a:pt x="219492" y="158167"/>
                  </a:lnTo>
                  <a:lnTo>
                    <a:pt x="219353" y="164976"/>
                  </a:lnTo>
                  <a:lnTo>
                    <a:pt x="218467" y="171897"/>
                  </a:lnTo>
                  <a:lnTo>
                    <a:pt x="217082" y="178892"/>
                  </a:lnTo>
                  <a:lnTo>
                    <a:pt x="216159" y="185936"/>
                  </a:lnTo>
                  <a:lnTo>
                    <a:pt x="215544" y="193014"/>
                  </a:lnTo>
                  <a:lnTo>
                    <a:pt x="215134" y="200113"/>
                  </a:lnTo>
                  <a:lnTo>
                    <a:pt x="214677" y="214352"/>
                  </a:lnTo>
                  <a:lnTo>
                    <a:pt x="214556" y="221482"/>
                  </a:lnTo>
                  <a:lnTo>
                    <a:pt x="213682" y="228618"/>
                  </a:lnTo>
                  <a:lnTo>
                    <a:pt x="212305" y="235756"/>
                  </a:lnTo>
                  <a:lnTo>
                    <a:pt x="210593" y="242896"/>
                  </a:lnTo>
                  <a:lnTo>
                    <a:pt x="208658" y="250037"/>
                  </a:lnTo>
                  <a:lnTo>
                    <a:pt x="204392" y="264321"/>
                  </a:lnTo>
                  <a:lnTo>
                    <a:pt x="197527" y="285751"/>
                  </a:lnTo>
                  <a:lnTo>
                    <a:pt x="195184" y="292100"/>
                  </a:lnTo>
                  <a:lnTo>
                    <a:pt x="190467" y="303389"/>
                  </a:lnTo>
                  <a:lnTo>
                    <a:pt x="187302" y="308622"/>
                  </a:lnTo>
                  <a:lnTo>
                    <a:pt x="183606" y="313698"/>
                  </a:lnTo>
                  <a:lnTo>
                    <a:pt x="179554" y="318670"/>
                  </a:lnTo>
                  <a:lnTo>
                    <a:pt x="175266" y="323572"/>
                  </a:lnTo>
                  <a:lnTo>
                    <a:pt x="170819" y="328427"/>
                  </a:lnTo>
                  <a:lnTo>
                    <a:pt x="161645" y="338055"/>
                  </a:lnTo>
                  <a:lnTo>
                    <a:pt x="152276" y="347626"/>
                  </a:lnTo>
                  <a:lnTo>
                    <a:pt x="146761" y="351607"/>
                  </a:lnTo>
                  <a:lnTo>
                    <a:pt x="140703" y="355055"/>
                  </a:lnTo>
                  <a:lnTo>
                    <a:pt x="92998" y="378564"/>
                  </a:lnTo>
                  <a:lnTo>
                    <a:pt x="88193" y="380963"/>
                  </a:lnTo>
                  <a:lnTo>
                    <a:pt x="83401" y="382563"/>
                  </a:lnTo>
                  <a:lnTo>
                    <a:pt x="78620" y="383630"/>
                  </a:lnTo>
                  <a:lnTo>
                    <a:pt x="73845" y="384341"/>
                  </a:lnTo>
                  <a:lnTo>
                    <a:pt x="69074" y="384815"/>
                  </a:lnTo>
                  <a:lnTo>
                    <a:pt x="64306" y="385131"/>
                  </a:lnTo>
                  <a:lnTo>
                    <a:pt x="59540" y="385341"/>
                  </a:lnTo>
                  <a:lnTo>
                    <a:pt x="54774" y="384688"/>
                  </a:lnTo>
                  <a:lnTo>
                    <a:pt x="50010" y="383459"/>
                  </a:lnTo>
                  <a:lnTo>
                    <a:pt x="45247" y="381846"/>
                  </a:lnTo>
                  <a:lnTo>
                    <a:pt x="41278" y="380770"/>
                  </a:lnTo>
                  <a:lnTo>
                    <a:pt x="34749" y="379575"/>
                  </a:lnTo>
                  <a:lnTo>
                    <a:pt x="29204" y="376927"/>
                  </a:lnTo>
                  <a:lnTo>
                    <a:pt x="26613" y="375110"/>
                  </a:lnTo>
                  <a:lnTo>
                    <a:pt x="21618" y="373091"/>
                  </a:lnTo>
                  <a:lnTo>
                    <a:pt x="19175" y="372552"/>
                  </a:lnTo>
                  <a:lnTo>
                    <a:pt x="14343" y="369837"/>
                  </a:lnTo>
                  <a:lnTo>
                    <a:pt x="11943" y="368002"/>
                  </a:lnTo>
                  <a:lnTo>
                    <a:pt x="10344" y="365985"/>
                  </a:lnTo>
                  <a:lnTo>
                    <a:pt x="9277" y="363846"/>
                  </a:lnTo>
                  <a:lnTo>
                    <a:pt x="8566" y="361627"/>
                  </a:lnTo>
                  <a:lnTo>
                    <a:pt x="5660" y="357044"/>
                  </a:lnTo>
                  <a:lnTo>
                    <a:pt x="3774" y="354711"/>
                  </a:lnTo>
                  <a:lnTo>
                    <a:pt x="2516" y="352361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94"/>
            <p:cNvSpPr/>
            <p:nvPr/>
          </p:nvSpPr>
          <p:spPr>
            <a:xfrm>
              <a:off x="8015287" y="2593181"/>
              <a:ext cx="50007" cy="178595"/>
            </a:xfrm>
            <a:custGeom>
              <a:avLst/>
              <a:gdLst/>
              <a:ahLst/>
              <a:cxnLst/>
              <a:rect l="0" t="0" r="0" b="0"/>
              <a:pathLst>
                <a:path w="50007" h="178595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7" y="14784"/>
                  </a:lnTo>
                  <a:lnTo>
                    <a:pt x="3793" y="16999"/>
                  </a:lnTo>
                  <a:lnTo>
                    <a:pt x="4910" y="19270"/>
                  </a:lnTo>
                  <a:lnTo>
                    <a:pt x="6152" y="23910"/>
                  </a:lnTo>
                  <a:lnTo>
                    <a:pt x="6703" y="28618"/>
                  </a:lnTo>
                  <a:lnTo>
                    <a:pt x="6850" y="30985"/>
                  </a:lnTo>
                  <a:lnTo>
                    <a:pt x="7742" y="33356"/>
                  </a:lnTo>
                  <a:lnTo>
                    <a:pt x="9130" y="35731"/>
                  </a:lnTo>
                  <a:lnTo>
                    <a:pt x="10850" y="38108"/>
                  </a:lnTo>
                  <a:lnTo>
                    <a:pt x="12790" y="42074"/>
                  </a:lnTo>
                  <a:lnTo>
                    <a:pt x="14877" y="47099"/>
                  </a:lnTo>
                  <a:lnTo>
                    <a:pt x="17062" y="52831"/>
                  </a:lnTo>
                  <a:lnTo>
                    <a:pt x="18517" y="58239"/>
                  </a:lnTo>
                  <a:lnTo>
                    <a:pt x="19490" y="63432"/>
                  </a:lnTo>
                  <a:lnTo>
                    <a:pt x="20136" y="68482"/>
                  </a:lnTo>
                  <a:lnTo>
                    <a:pt x="20568" y="72642"/>
                  </a:lnTo>
                  <a:lnTo>
                    <a:pt x="20856" y="76209"/>
                  </a:lnTo>
                  <a:lnTo>
                    <a:pt x="21048" y="79381"/>
                  </a:lnTo>
                  <a:lnTo>
                    <a:pt x="21969" y="83877"/>
                  </a:lnTo>
                  <a:lnTo>
                    <a:pt x="23378" y="89255"/>
                  </a:lnTo>
                  <a:lnTo>
                    <a:pt x="25111" y="95222"/>
                  </a:lnTo>
                  <a:lnTo>
                    <a:pt x="26265" y="99994"/>
                  </a:lnTo>
                  <a:lnTo>
                    <a:pt x="27035" y="103969"/>
                  </a:lnTo>
                  <a:lnTo>
                    <a:pt x="27549" y="107412"/>
                  </a:lnTo>
                  <a:lnTo>
                    <a:pt x="27891" y="111296"/>
                  </a:lnTo>
                  <a:lnTo>
                    <a:pt x="28119" y="115472"/>
                  </a:lnTo>
                  <a:lnTo>
                    <a:pt x="28271" y="119844"/>
                  </a:lnTo>
                  <a:lnTo>
                    <a:pt x="29166" y="124346"/>
                  </a:lnTo>
                  <a:lnTo>
                    <a:pt x="30556" y="128935"/>
                  </a:lnTo>
                  <a:lnTo>
                    <a:pt x="32277" y="133581"/>
                  </a:lnTo>
                  <a:lnTo>
                    <a:pt x="33425" y="137473"/>
                  </a:lnTo>
                  <a:lnTo>
                    <a:pt x="34189" y="140861"/>
                  </a:lnTo>
                  <a:lnTo>
                    <a:pt x="34699" y="143914"/>
                  </a:lnTo>
                  <a:lnTo>
                    <a:pt x="35040" y="147536"/>
                  </a:lnTo>
                  <a:lnTo>
                    <a:pt x="35265" y="151539"/>
                  </a:lnTo>
                  <a:lnTo>
                    <a:pt x="35416" y="155794"/>
                  </a:lnTo>
                  <a:lnTo>
                    <a:pt x="36311" y="159425"/>
                  </a:lnTo>
                  <a:lnTo>
                    <a:pt x="37702" y="162640"/>
                  </a:lnTo>
                  <a:lnTo>
                    <a:pt x="39422" y="165576"/>
                  </a:lnTo>
                  <a:lnTo>
                    <a:pt x="40569" y="168328"/>
                  </a:lnTo>
                  <a:lnTo>
                    <a:pt x="41843" y="173502"/>
                  </a:lnTo>
                  <a:lnTo>
                    <a:pt x="42560" y="177085"/>
                  </a:lnTo>
                  <a:lnTo>
                    <a:pt x="43455" y="177588"/>
                  </a:lnTo>
                  <a:lnTo>
                    <a:pt x="44845" y="177923"/>
                  </a:lnTo>
                  <a:lnTo>
                    <a:pt x="50006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95"/>
            <p:cNvSpPr/>
            <p:nvPr/>
          </p:nvSpPr>
          <p:spPr>
            <a:xfrm>
              <a:off x="8101012" y="2571848"/>
              <a:ext cx="292895" cy="185334"/>
            </a:xfrm>
            <a:custGeom>
              <a:avLst/>
              <a:gdLst/>
              <a:ahLst/>
              <a:cxnLst/>
              <a:rect l="0" t="0" r="0" b="0"/>
              <a:pathLst>
                <a:path w="292895" h="185334">
                  <a:moveTo>
                    <a:pt x="0" y="64195"/>
                  </a:moveTo>
                  <a:lnTo>
                    <a:pt x="0" y="51195"/>
                  </a:lnTo>
                  <a:lnTo>
                    <a:pt x="2117" y="48363"/>
                  </a:lnTo>
                  <a:lnTo>
                    <a:pt x="3793" y="46497"/>
                  </a:lnTo>
                  <a:lnTo>
                    <a:pt x="4910" y="44459"/>
                  </a:lnTo>
                  <a:lnTo>
                    <a:pt x="6152" y="40078"/>
                  </a:lnTo>
                  <a:lnTo>
                    <a:pt x="8820" y="35485"/>
                  </a:lnTo>
                  <a:lnTo>
                    <a:pt x="10643" y="33149"/>
                  </a:lnTo>
                  <a:lnTo>
                    <a:pt x="12667" y="28436"/>
                  </a:lnTo>
                  <a:lnTo>
                    <a:pt x="13208" y="26069"/>
                  </a:lnTo>
                  <a:lnTo>
                    <a:pt x="15156" y="23696"/>
                  </a:lnTo>
                  <a:lnTo>
                    <a:pt x="21553" y="18944"/>
                  </a:lnTo>
                  <a:lnTo>
                    <a:pt x="29687" y="14186"/>
                  </a:lnTo>
                  <a:lnTo>
                    <a:pt x="37800" y="10219"/>
                  </a:lnTo>
                  <a:lnTo>
                    <a:pt x="44053" y="8456"/>
                  </a:lnTo>
                  <a:lnTo>
                    <a:pt x="51594" y="5555"/>
                  </a:lnTo>
                  <a:lnTo>
                    <a:pt x="60237" y="2414"/>
                  </a:lnTo>
                  <a:lnTo>
                    <a:pt x="69370" y="1018"/>
                  </a:lnTo>
                  <a:lnTo>
                    <a:pt x="74029" y="646"/>
                  </a:lnTo>
                  <a:lnTo>
                    <a:pt x="78721" y="398"/>
                  </a:lnTo>
                  <a:lnTo>
                    <a:pt x="88169" y="122"/>
                  </a:lnTo>
                  <a:lnTo>
                    <a:pt x="97659" y="0"/>
                  </a:lnTo>
                  <a:lnTo>
                    <a:pt x="101618" y="761"/>
                  </a:lnTo>
                  <a:lnTo>
                    <a:pt x="108134" y="3723"/>
                  </a:lnTo>
                  <a:lnTo>
                    <a:pt x="113677" y="7685"/>
                  </a:lnTo>
                  <a:lnTo>
                    <a:pt x="116266" y="9853"/>
                  </a:lnTo>
                  <a:lnTo>
                    <a:pt x="117993" y="12092"/>
                  </a:lnTo>
                  <a:lnTo>
                    <a:pt x="119911" y="16697"/>
                  </a:lnTo>
                  <a:lnTo>
                    <a:pt x="120421" y="19830"/>
                  </a:lnTo>
                  <a:lnTo>
                    <a:pt x="120762" y="23506"/>
                  </a:lnTo>
                  <a:lnTo>
                    <a:pt x="121141" y="31030"/>
                  </a:lnTo>
                  <a:lnTo>
                    <a:pt x="121309" y="37020"/>
                  </a:lnTo>
                  <a:lnTo>
                    <a:pt x="121404" y="48647"/>
                  </a:lnTo>
                  <a:lnTo>
                    <a:pt x="120623" y="53830"/>
                  </a:lnTo>
                  <a:lnTo>
                    <a:pt x="119310" y="59666"/>
                  </a:lnTo>
                  <a:lnTo>
                    <a:pt x="117640" y="65938"/>
                  </a:lnTo>
                  <a:lnTo>
                    <a:pt x="115733" y="71707"/>
                  </a:lnTo>
                  <a:lnTo>
                    <a:pt x="113668" y="77141"/>
                  </a:lnTo>
                  <a:lnTo>
                    <a:pt x="111498" y="82351"/>
                  </a:lnTo>
                  <a:lnTo>
                    <a:pt x="109256" y="87411"/>
                  </a:lnTo>
                  <a:lnTo>
                    <a:pt x="104650" y="97268"/>
                  </a:lnTo>
                  <a:lnTo>
                    <a:pt x="83341" y="140388"/>
                  </a:lnTo>
                  <a:lnTo>
                    <a:pt x="81755" y="145153"/>
                  </a:lnTo>
                  <a:lnTo>
                    <a:pt x="80697" y="149917"/>
                  </a:lnTo>
                  <a:lnTo>
                    <a:pt x="79991" y="154681"/>
                  </a:lnTo>
                  <a:lnTo>
                    <a:pt x="78728" y="158650"/>
                  </a:lnTo>
                  <a:lnTo>
                    <a:pt x="77092" y="162090"/>
                  </a:lnTo>
                  <a:lnTo>
                    <a:pt x="75206" y="165178"/>
                  </a:lnTo>
                  <a:lnTo>
                    <a:pt x="70996" y="170724"/>
                  </a:lnTo>
                  <a:lnTo>
                    <a:pt x="64686" y="178041"/>
                  </a:lnTo>
                  <a:lnTo>
                    <a:pt x="68202" y="182153"/>
                  </a:lnTo>
                  <a:lnTo>
                    <a:pt x="70075" y="183315"/>
                  </a:lnTo>
                  <a:lnTo>
                    <a:pt x="74272" y="184606"/>
                  </a:lnTo>
                  <a:lnTo>
                    <a:pt x="81097" y="185333"/>
                  </a:lnTo>
                  <a:lnTo>
                    <a:pt x="87902" y="183386"/>
                  </a:lnTo>
                  <a:lnTo>
                    <a:pt x="91939" y="181756"/>
                  </a:lnTo>
                  <a:lnTo>
                    <a:pt x="97806" y="180669"/>
                  </a:lnTo>
                  <a:lnTo>
                    <a:pt x="104890" y="179945"/>
                  </a:lnTo>
                  <a:lnTo>
                    <a:pt x="112790" y="179462"/>
                  </a:lnTo>
                  <a:lnTo>
                    <a:pt x="120437" y="178346"/>
                  </a:lnTo>
                  <a:lnTo>
                    <a:pt x="127916" y="176808"/>
                  </a:lnTo>
                  <a:lnTo>
                    <a:pt x="135284" y="174989"/>
                  </a:lnTo>
                  <a:lnTo>
                    <a:pt x="142577" y="173777"/>
                  </a:lnTo>
                  <a:lnTo>
                    <a:pt x="149820" y="172968"/>
                  </a:lnTo>
                  <a:lnTo>
                    <a:pt x="157030" y="172430"/>
                  </a:lnTo>
                  <a:lnTo>
                    <a:pt x="164219" y="171277"/>
                  </a:lnTo>
                  <a:lnTo>
                    <a:pt x="171391" y="169714"/>
                  </a:lnTo>
                  <a:lnTo>
                    <a:pt x="178554" y="167879"/>
                  </a:lnTo>
                  <a:lnTo>
                    <a:pt x="185711" y="166655"/>
                  </a:lnTo>
                  <a:lnTo>
                    <a:pt x="192864" y="165839"/>
                  </a:lnTo>
                  <a:lnTo>
                    <a:pt x="200013" y="165295"/>
                  </a:lnTo>
                  <a:lnTo>
                    <a:pt x="206367" y="164139"/>
                  </a:lnTo>
                  <a:lnTo>
                    <a:pt x="212191" y="162575"/>
                  </a:lnTo>
                  <a:lnTo>
                    <a:pt x="217660" y="160738"/>
                  </a:lnTo>
                  <a:lnTo>
                    <a:pt x="223689" y="159513"/>
                  </a:lnTo>
                  <a:lnTo>
                    <a:pt x="230089" y="158697"/>
                  </a:lnTo>
                  <a:lnTo>
                    <a:pt x="236737" y="158153"/>
                  </a:lnTo>
                  <a:lnTo>
                    <a:pt x="242755" y="157790"/>
                  </a:lnTo>
                  <a:lnTo>
                    <a:pt x="253677" y="157387"/>
                  </a:lnTo>
                  <a:lnTo>
                    <a:pt x="264958" y="157160"/>
                  </a:lnTo>
                  <a:lnTo>
                    <a:pt x="292894" y="1570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909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1250156" y="1293018"/>
            <a:ext cx="5636001" cy="2534942"/>
            <a:chOff x="1250156" y="1293018"/>
            <a:chExt cx="5636001" cy="2534942"/>
          </a:xfrm>
        </p:grpSpPr>
        <p:sp>
          <p:nvSpPr>
            <p:cNvPr id="2" name="SMARTInkAnnotation0"/>
            <p:cNvSpPr/>
            <p:nvPr/>
          </p:nvSpPr>
          <p:spPr>
            <a:xfrm>
              <a:off x="1728911" y="1393031"/>
              <a:ext cx="307058" cy="663252"/>
            </a:xfrm>
            <a:custGeom>
              <a:avLst/>
              <a:gdLst/>
              <a:ahLst/>
              <a:cxnLst/>
              <a:rect l="0" t="0" r="0" b="0"/>
              <a:pathLst>
                <a:path w="307058" h="663252">
                  <a:moveTo>
                    <a:pt x="307057" y="0"/>
                  </a:moveTo>
                  <a:lnTo>
                    <a:pt x="289297" y="0"/>
                  </a:lnTo>
                  <a:lnTo>
                    <a:pt x="283025" y="2116"/>
                  </a:lnTo>
                  <a:lnTo>
                    <a:pt x="275739" y="4909"/>
                  </a:lnTo>
                  <a:lnTo>
                    <a:pt x="266380" y="6482"/>
                  </a:lnTo>
                  <a:lnTo>
                    <a:pt x="258287" y="6849"/>
                  </a:lnTo>
                  <a:lnTo>
                    <a:pt x="249398" y="9130"/>
                  </a:lnTo>
                  <a:lnTo>
                    <a:pt x="240950" y="12789"/>
                  </a:lnTo>
                  <a:lnTo>
                    <a:pt x="230937" y="19311"/>
                  </a:lnTo>
                  <a:lnTo>
                    <a:pt x="222691" y="23928"/>
                  </a:lnTo>
                  <a:lnTo>
                    <a:pt x="209123" y="30990"/>
                  </a:lnTo>
                  <a:lnTo>
                    <a:pt x="199767" y="37850"/>
                  </a:lnTo>
                  <a:lnTo>
                    <a:pt x="190316" y="45397"/>
                  </a:lnTo>
                  <a:lnTo>
                    <a:pt x="180824" y="51397"/>
                  </a:lnTo>
                  <a:lnTo>
                    <a:pt x="171314" y="58826"/>
                  </a:lnTo>
                  <a:lnTo>
                    <a:pt x="166556" y="63030"/>
                  </a:lnTo>
                  <a:lnTo>
                    <a:pt x="161002" y="67420"/>
                  </a:lnTo>
                  <a:lnTo>
                    <a:pt x="154918" y="71934"/>
                  </a:lnTo>
                  <a:lnTo>
                    <a:pt x="148481" y="76531"/>
                  </a:lnTo>
                  <a:lnTo>
                    <a:pt x="142603" y="81183"/>
                  </a:lnTo>
                  <a:lnTo>
                    <a:pt x="137096" y="85872"/>
                  </a:lnTo>
                  <a:lnTo>
                    <a:pt x="131837" y="90585"/>
                  </a:lnTo>
                  <a:lnTo>
                    <a:pt x="121761" y="100056"/>
                  </a:lnTo>
                  <a:lnTo>
                    <a:pt x="116851" y="104804"/>
                  </a:lnTo>
                  <a:lnTo>
                    <a:pt x="111991" y="110350"/>
                  </a:lnTo>
                  <a:lnTo>
                    <a:pt x="107163" y="116429"/>
                  </a:lnTo>
                  <a:lnTo>
                    <a:pt x="102357" y="122863"/>
                  </a:lnTo>
                  <a:lnTo>
                    <a:pt x="92784" y="134245"/>
                  </a:lnTo>
                  <a:lnTo>
                    <a:pt x="83237" y="144596"/>
                  </a:lnTo>
                  <a:lnTo>
                    <a:pt x="73703" y="154488"/>
                  </a:lnTo>
                  <a:lnTo>
                    <a:pt x="66290" y="164176"/>
                  </a:lnTo>
                  <a:lnTo>
                    <a:pt x="60349" y="174567"/>
                  </a:lnTo>
                  <a:lnTo>
                    <a:pt x="51749" y="193805"/>
                  </a:lnTo>
                  <a:lnTo>
                    <a:pt x="37139" y="219522"/>
                  </a:lnTo>
                  <a:lnTo>
                    <a:pt x="31519" y="231709"/>
                  </a:lnTo>
                  <a:lnTo>
                    <a:pt x="23892" y="254833"/>
                  </a:lnTo>
                  <a:lnTo>
                    <a:pt x="16605" y="273238"/>
                  </a:lnTo>
                  <a:lnTo>
                    <a:pt x="9419" y="293419"/>
                  </a:lnTo>
                  <a:lnTo>
                    <a:pt x="4646" y="307415"/>
                  </a:lnTo>
                  <a:lnTo>
                    <a:pt x="1996" y="321572"/>
                  </a:lnTo>
                  <a:lnTo>
                    <a:pt x="819" y="335802"/>
                  </a:lnTo>
                  <a:lnTo>
                    <a:pt x="295" y="350064"/>
                  </a:lnTo>
                  <a:lnTo>
                    <a:pt x="0" y="371481"/>
                  </a:lnTo>
                  <a:lnTo>
                    <a:pt x="2048" y="385765"/>
                  </a:lnTo>
                  <a:lnTo>
                    <a:pt x="4810" y="400051"/>
                  </a:lnTo>
                  <a:lnTo>
                    <a:pt x="6038" y="414338"/>
                  </a:lnTo>
                  <a:lnTo>
                    <a:pt x="8700" y="428625"/>
                  </a:lnTo>
                  <a:lnTo>
                    <a:pt x="12529" y="442912"/>
                  </a:lnTo>
                  <a:lnTo>
                    <a:pt x="16877" y="457200"/>
                  </a:lnTo>
                  <a:lnTo>
                    <a:pt x="23572" y="471487"/>
                  </a:lnTo>
                  <a:lnTo>
                    <a:pt x="31045" y="485775"/>
                  </a:lnTo>
                  <a:lnTo>
                    <a:pt x="37012" y="500062"/>
                  </a:lnTo>
                  <a:lnTo>
                    <a:pt x="42310" y="514350"/>
                  </a:lnTo>
                  <a:lnTo>
                    <a:pt x="48105" y="528637"/>
                  </a:lnTo>
                  <a:lnTo>
                    <a:pt x="55971" y="542925"/>
                  </a:lnTo>
                  <a:lnTo>
                    <a:pt x="64759" y="555096"/>
                  </a:lnTo>
                  <a:lnTo>
                    <a:pt x="73957" y="565796"/>
                  </a:lnTo>
                  <a:lnTo>
                    <a:pt x="83336" y="575844"/>
                  </a:lnTo>
                  <a:lnTo>
                    <a:pt x="102293" y="595230"/>
                  </a:lnTo>
                  <a:lnTo>
                    <a:pt x="126085" y="619114"/>
                  </a:lnTo>
                  <a:lnTo>
                    <a:pt x="135609" y="626528"/>
                  </a:lnTo>
                  <a:lnTo>
                    <a:pt x="145133" y="632469"/>
                  </a:lnTo>
                  <a:lnTo>
                    <a:pt x="154658" y="637756"/>
                  </a:lnTo>
                  <a:lnTo>
                    <a:pt x="168945" y="645194"/>
                  </a:lnTo>
                  <a:lnTo>
                    <a:pt x="176353" y="650026"/>
                  </a:lnTo>
                  <a:lnTo>
                    <a:pt x="179440" y="652426"/>
                  </a:lnTo>
                  <a:lnTo>
                    <a:pt x="184987" y="655092"/>
                  </a:lnTo>
                  <a:lnTo>
                    <a:pt x="190891" y="657071"/>
                  </a:lnTo>
                  <a:lnTo>
                    <a:pt x="198807" y="660596"/>
                  </a:lnTo>
                  <a:lnTo>
                    <a:pt x="204604" y="663251"/>
                  </a:lnTo>
                  <a:lnTo>
                    <a:pt x="207005" y="662830"/>
                  </a:lnTo>
                  <a:lnTo>
                    <a:pt x="216382" y="659238"/>
                  </a:lnTo>
                  <a:lnTo>
                    <a:pt x="219132" y="658120"/>
                  </a:lnTo>
                  <a:lnTo>
                    <a:pt x="228476" y="6572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2035968" y="1567792"/>
              <a:ext cx="385764" cy="368125"/>
            </a:xfrm>
            <a:custGeom>
              <a:avLst/>
              <a:gdLst/>
              <a:ahLst/>
              <a:cxnLst/>
              <a:rect l="0" t="0" r="0" b="0"/>
              <a:pathLst>
                <a:path w="385764" h="368125">
                  <a:moveTo>
                    <a:pt x="0" y="60983"/>
                  </a:moveTo>
                  <a:lnTo>
                    <a:pt x="0" y="57190"/>
                  </a:lnTo>
                  <a:lnTo>
                    <a:pt x="794" y="55279"/>
                  </a:lnTo>
                  <a:lnTo>
                    <a:pt x="6151" y="47982"/>
                  </a:lnTo>
                  <a:lnTo>
                    <a:pt x="12651" y="40452"/>
                  </a:lnTo>
                  <a:lnTo>
                    <a:pt x="17000" y="33073"/>
                  </a:lnTo>
                  <a:lnTo>
                    <a:pt x="23696" y="26618"/>
                  </a:lnTo>
                  <a:lnTo>
                    <a:pt x="32756" y="21103"/>
                  </a:lnTo>
                  <a:lnTo>
                    <a:pt x="44721" y="16006"/>
                  </a:lnTo>
                  <a:lnTo>
                    <a:pt x="55860" y="11095"/>
                  </a:lnTo>
                  <a:lnTo>
                    <a:pt x="61052" y="8674"/>
                  </a:lnTo>
                  <a:lnTo>
                    <a:pt x="66895" y="7060"/>
                  </a:lnTo>
                  <a:lnTo>
                    <a:pt x="73172" y="5984"/>
                  </a:lnTo>
                  <a:lnTo>
                    <a:pt x="79738" y="5267"/>
                  </a:lnTo>
                  <a:lnTo>
                    <a:pt x="86496" y="3995"/>
                  </a:lnTo>
                  <a:lnTo>
                    <a:pt x="93383" y="2353"/>
                  </a:lnTo>
                  <a:lnTo>
                    <a:pt x="100356" y="465"/>
                  </a:lnTo>
                  <a:lnTo>
                    <a:pt x="107385" y="0"/>
                  </a:lnTo>
                  <a:lnTo>
                    <a:pt x="114453" y="484"/>
                  </a:lnTo>
                  <a:lnTo>
                    <a:pt x="121546" y="1600"/>
                  </a:lnTo>
                  <a:lnTo>
                    <a:pt x="128656" y="2344"/>
                  </a:lnTo>
                  <a:lnTo>
                    <a:pt x="135777" y="2840"/>
                  </a:lnTo>
                  <a:lnTo>
                    <a:pt x="142905" y="3171"/>
                  </a:lnTo>
                  <a:lnTo>
                    <a:pt x="150039" y="4185"/>
                  </a:lnTo>
                  <a:lnTo>
                    <a:pt x="157176" y="5655"/>
                  </a:lnTo>
                  <a:lnTo>
                    <a:pt x="164316" y="7429"/>
                  </a:lnTo>
                  <a:lnTo>
                    <a:pt x="170662" y="9405"/>
                  </a:lnTo>
                  <a:lnTo>
                    <a:pt x="201019" y="20608"/>
                  </a:lnTo>
                  <a:lnTo>
                    <a:pt x="206244" y="23747"/>
                  </a:lnTo>
                  <a:lnTo>
                    <a:pt x="214166" y="31469"/>
                  </a:lnTo>
                  <a:lnTo>
                    <a:pt x="222450" y="40193"/>
                  </a:lnTo>
                  <a:lnTo>
                    <a:pt x="231423" y="50155"/>
                  </a:lnTo>
                  <a:lnTo>
                    <a:pt x="236038" y="56145"/>
                  </a:lnTo>
                  <a:lnTo>
                    <a:pt x="240703" y="62520"/>
                  </a:lnTo>
                  <a:lnTo>
                    <a:pt x="244606" y="69152"/>
                  </a:lnTo>
                  <a:lnTo>
                    <a:pt x="248002" y="75953"/>
                  </a:lnTo>
                  <a:lnTo>
                    <a:pt x="251060" y="82870"/>
                  </a:lnTo>
                  <a:lnTo>
                    <a:pt x="253892" y="89861"/>
                  </a:lnTo>
                  <a:lnTo>
                    <a:pt x="259156" y="103980"/>
                  </a:lnTo>
                  <a:lnTo>
                    <a:pt x="260877" y="111873"/>
                  </a:lnTo>
                  <a:lnTo>
                    <a:pt x="262024" y="120309"/>
                  </a:lnTo>
                  <a:lnTo>
                    <a:pt x="262789" y="129109"/>
                  </a:lnTo>
                  <a:lnTo>
                    <a:pt x="263299" y="137356"/>
                  </a:lnTo>
                  <a:lnTo>
                    <a:pt x="263866" y="152870"/>
                  </a:lnTo>
                  <a:lnTo>
                    <a:pt x="264185" y="178784"/>
                  </a:lnTo>
                  <a:lnTo>
                    <a:pt x="262642" y="187142"/>
                  </a:lnTo>
                  <a:lnTo>
                    <a:pt x="260026" y="195095"/>
                  </a:lnTo>
                  <a:lnTo>
                    <a:pt x="230916" y="261676"/>
                  </a:lnTo>
                  <a:lnTo>
                    <a:pt x="226175" y="273360"/>
                  </a:lnTo>
                  <a:lnTo>
                    <a:pt x="222221" y="283530"/>
                  </a:lnTo>
                  <a:lnTo>
                    <a:pt x="217998" y="291897"/>
                  </a:lnTo>
                  <a:lnTo>
                    <a:pt x="213594" y="299063"/>
                  </a:lnTo>
                  <a:lnTo>
                    <a:pt x="209072" y="305428"/>
                  </a:lnTo>
                  <a:lnTo>
                    <a:pt x="199812" y="316733"/>
                  </a:lnTo>
                  <a:lnTo>
                    <a:pt x="190406" y="326256"/>
                  </a:lnTo>
                  <a:lnTo>
                    <a:pt x="180933" y="333134"/>
                  </a:lnTo>
                  <a:lnTo>
                    <a:pt x="162883" y="345261"/>
                  </a:lnTo>
                  <a:lnTo>
                    <a:pt x="151503" y="352164"/>
                  </a:lnTo>
                  <a:lnTo>
                    <a:pt x="141154" y="357878"/>
                  </a:lnTo>
                  <a:lnTo>
                    <a:pt x="131262" y="363063"/>
                  </a:lnTo>
                  <a:lnTo>
                    <a:pt x="119458" y="365897"/>
                  </a:lnTo>
                  <a:lnTo>
                    <a:pt x="112976" y="366653"/>
                  </a:lnTo>
                  <a:lnTo>
                    <a:pt x="101541" y="367492"/>
                  </a:lnTo>
                  <a:lnTo>
                    <a:pt x="91167" y="367865"/>
                  </a:lnTo>
                  <a:lnTo>
                    <a:pt x="71572" y="368105"/>
                  </a:lnTo>
                  <a:lnTo>
                    <a:pt x="66765" y="368124"/>
                  </a:lnTo>
                  <a:lnTo>
                    <a:pt x="57190" y="366030"/>
                  </a:lnTo>
                  <a:lnTo>
                    <a:pt x="48437" y="362453"/>
                  </a:lnTo>
                  <a:lnTo>
                    <a:pt x="39046" y="355977"/>
                  </a:lnTo>
                  <a:lnTo>
                    <a:pt x="28762" y="346677"/>
                  </a:lnTo>
                  <a:lnTo>
                    <a:pt x="26319" y="344314"/>
                  </a:lnTo>
                  <a:lnTo>
                    <a:pt x="19087" y="333404"/>
                  </a:lnTo>
                  <a:lnTo>
                    <a:pt x="16421" y="326786"/>
                  </a:lnTo>
                  <a:lnTo>
                    <a:pt x="15710" y="323910"/>
                  </a:lnTo>
                  <a:lnTo>
                    <a:pt x="16030" y="320405"/>
                  </a:lnTo>
                  <a:lnTo>
                    <a:pt x="18501" y="312277"/>
                  </a:lnTo>
                  <a:lnTo>
                    <a:pt x="22246" y="303373"/>
                  </a:lnTo>
                  <a:lnTo>
                    <a:pt x="27350" y="294124"/>
                  </a:lnTo>
                  <a:lnTo>
                    <a:pt x="34910" y="284722"/>
                  </a:lnTo>
                  <a:lnTo>
                    <a:pt x="43562" y="275251"/>
                  </a:lnTo>
                  <a:lnTo>
                    <a:pt x="48091" y="270503"/>
                  </a:lnTo>
                  <a:lnTo>
                    <a:pt x="59474" y="263111"/>
                  </a:lnTo>
                  <a:lnTo>
                    <a:pt x="89977" y="248106"/>
                  </a:lnTo>
                  <a:lnTo>
                    <a:pt x="98085" y="244469"/>
                  </a:lnTo>
                  <a:lnTo>
                    <a:pt x="105871" y="241251"/>
                  </a:lnTo>
                  <a:lnTo>
                    <a:pt x="113443" y="238311"/>
                  </a:lnTo>
                  <a:lnTo>
                    <a:pt x="121667" y="236352"/>
                  </a:lnTo>
                  <a:lnTo>
                    <a:pt x="130324" y="235045"/>
                  </a:lnTo>
                  <a:lnTo>
                    <a:pt x="139270" y="234174"/>
                  </a:lnTo>
                  <a:lnTo>
                    <a:pt x="147615" y="233594"/>
                  </a:lnTo>
                  <a:lnTo>
                    <a:pt x="155561" y="233207"/>
                  </a:lnTo>
                  <a:lnTo>
                    <a:pt x="163238" y="232949"/>
                  </a:lnTo>
                  <a:lnTo>
                    <a:pt x="169944" y="233570"/>
                  </a:lnTo>
                  <a:lnTo>
                    <a:pt x="181629" y="236378"/>
                  </a:lnTo>
                  <a:lnTo>
                    <a:pt x="187761" y="237444"/>
                  </a:lnTo>
                  <a:lnTo>
                    <a:pt x="194230" y="238155"/>
                  </a:lnTo>
                  <a:lnTo>
                    <a:pt x="200925" y="238628"/>
                  </a:lnTo>
                  <a:lnTo>
                    <a:pt x="207769" y="240532"/>
                  </a:lnTo>
                  <a:lnTo>
                    <a:pt x="214713" y="243388"/>
                  </a:lnTo>
                  <a:lnTo>
                    <a:pt x="239174" y="255587"/>
                  </a:lnTo>
                  <a:lnTo>
                    <a:pt x="249439" y="262832"/>
                  </a:lnTo>
                  <a:lnTo>
                    <a:pt x="259293" y="271343"/>
                  </a:lnTo>
                  <a:lnTo>
                    <a:pt x="268965" y="280418"/>
                  </a:lnTo>
                  <a:lnTo>
                    <a:pt x="279542" y="290660"/>
                  </a:lnTo>
                  <a:lnTo>
                    <a:pt x="289341" y="298263"/>
                  </a:lnTo>
                  <a:lnTo>
                    <a:pt x="300046" y="306141"/>
                  </a:lnTo>
                  <a:lnTo>
                    <a:pt x="311329" y="315831"/>
                  </a:lnTo>
                  <a:lnTo>
                    <a:pt x="323580" y="327611"/>
                  </a:lnTo>
                  <a:lnTo>
                    <a:pt x="329815" y="333736"/>
                  </a:lnTo>
                  <a:lnTo>
                    <a:pt x="333384" y="335687"/>
                  </a:lnTo>
                  <a:lnTo>
                    <a:pt x="345196" y="339226"/>
                  </a:lnTo>
                  <a:lnTo>
                    <a:pt x="351329" y="342867"/>
                  </a:lnTo>
                  <a:lnTo>
                    <a:pt x="361734" y="350879"/>
                  </a:lnTo>
                  <a:lnTo>
                    <a:pt x="366616" y="352544"/>
                  </a:lnTo>
                  <a:lnTo>
                    <a:pt x="378606" y="353701"/>
                  </a:lnTo>
                  <a:lnTo>
                    <a:pt x="380992" y="353759"/>
                  </a:lnTo>
                  <a:lnTo>
                    <a:pt x="382582" y="353005"/>
                  </a:lnTo>
                  <a:lnTo>
                    <a:pt x="383643" y="351708"/>
                  </a:lnTo>
                  <a:lnTo>
                    <a:pt x="385763" y="346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2457450" y="1686219"/>
              <a:ext cx="314326" cy="264025"/>
            </a:xfrm>
            <a:custGeom>
              <a:avLst/>
              <a:gdLst/>
              <a:ahLst/>
              <a:cxnLst/>
              <a:rect l="0" t="0" r="0" b="0"/>
              <a:pathLst>
                <a:path w="314326" h="264025">
                  <a:moveTo>
                    <a:pt x="0" y="6849"/>
                  </a:moveTo>
                  <a:lnTo>
                    <a:pt x="0" y="0"/>
                  </a:lnTo>
                  <a:lnTo>
                    <a:pt x="3792" y="3585"/>
                  </a:lnTo>
                  <a:lnTo>
                    <a:pt x="4909" y="5467"/>
                  </a:lnTo>
                  <a:lnTo>
                    <a:pt x="7275" y="11908"/>
                  </a:lnTo>
                  <a:lnTo>
                    <a:pt x="10642" y="16506"/>
                  </a:lnTo>
                  <a:lnTo>
                    <a:pt x="16900" y="21195"/>
                  </a:lnTo>
                  <a:lnTo>
                    <a:pt x="20792" y="23557"/>
                  </a:lnTo>
                  <a:lnTo>
                    <a:pt x="27232" y="30414"/>
                  </a:lnTo>
                  <a:lnTo>
                    <a:pt x="30061" y="34466"/>
                  </a:lnTo>
                  <a:lnTo>
                    <a:pt x="32740" y="38754"/>
                  </a:lnTo>
                  <a:lnTo>
                    <a:pt x="35321" y="43200"/>
                  </a:lnTo>
                  <a:lnTo>
                    <a:pt x="37834" y="47752"/>
                  </a:lnTo>
                  <a:lnTo>
                    <a:pt x="41098" y="52374"/>
                  </a:lnTo>
                  <a:lnTo>
                    <a:pt x="44861" y="57043"/>
                  </a:lnTo>
                  <a:lnTo>
                    <a:pt x="48957" y="61743"/>
                  </a:lnTo>
                  <a:lnTo>
                    <a:pt x="53276" y="66464"/>
                  </a:lnTo>
                  <a:lnTo>
                    <a:pt x="62307" y="75943"/>
                  </a:lnTo>
                  <a:lnTo>
                    <a:pt x="90522" y="104484"/>
                  </a:lnTo>
                  <a:lnTo>
                    <a:pt x="95273" y="110039"/>
                  </a:lnTo>
                  <a:lnTo>
                    <a:pt x="100028" y="116124"/>
                  </a:lnTo>
                  <a:lnTo>
                    <a:pt x="104785" y="122561"/>
                  </a:lnTo>
                  <a:lnTo>
                    <a:pt x="110338" y="128441"/>
                  </a:lnTo>
                  <a:lnTo>
                    <a:pt x="116421" y="133948"/>
                  </a:lnTo>
                  <a:lnTo>
                    <a:pt x="122858" y="139206"/>
                  </a:lnTo>
                  <a:lnTo>
                    <a:pt x="128736" y="144300"/>
                  </a:lnTo>
                  <a:lnTo>
                    <a:pt x="134243" y="149283"/>
                  </a:lnTo>
                  <a:lnTo>
                    <a:pt x="144595" y="159053"/>
                  </a:lnTo>
                  <a:lnTo>
                    <a:pt x="154487" y="168687"/>
                  </a:lnTo>
                  <a:lnTo>
                    <a:pt x="160141" y="173479"/>
                  </a:lnTo>
                  <a:lnTo>
                    <a:pt x="166292" y="178260"/>
                  </a:lnTo>
                  <a:lnTo>
                    <a:pt x="172774" y="183036"/>
                  </a:lnTo>
                  <a:lnTo>
                    <a:pt x="178682" y="187807"/>
                  </a:lnTo>
                  <a:lnTo>
                    <a:pt x="184209" y="192575"/>
                  </a:lnTo>
                  <a:lnTo>
                    <a:pt x="189481" y="197341"/>
                  </a:lnTo>
                  <a:lnTo>
                    <a:pt x="195377" y="202107"/>
                  </a:lnTo>
                  <a:lnTo>
                    <a:pt x="201689" y="206871"/>
                  </a:lnTo>
                  <a:lnTo>
                    <a:pt x="208277" y="211634"/>
                  </a:lnTo>
                  <a:lnTo>
                    <a:pt x="214258" y="215604"/>
                  </a:lnTo>
                  <a:lnTo>
                    <a:pt x="219832" y="219044"/>
                  </a:lnTo>
                  <a:lnTo>
                    <a:pt x="225136" y="222131"/>
                  </a:lnTo>
                  <a:lnTo>
                    <a:pt x="230259" y="225777"/>
                  </a:lnTo>
                  <a:lnTo>
                    <a:pt x="235262" y="229795"/>
                  </a:lnTo>
                  <a:lnTo>
                    <a:pt x="244261" y="237699"/>
                  </a:lnTo>
                  <a:lnTo>
                    <a:pt x="250906" y="243857"/>
                  </a:lnTo>
                  <a:lnTo>
                    <a:pt x="258622" y="249240"/>
                  </a:lnTo>
                  <a:lnTo>
                    <a:pt x="262902" y="251787"/>
                  </a:lnTo>
                  <a:lnTo>
                    <a:pt x="271891" y="254617"/>
                  </a:lnTo>
                  <a:lnTo>
                    <a:pt x="276511" y="255371"/>
                  </a:lnTo>
                  <a:lnTo>
                    <a:pt x="283760" y="258326"/>
                  </a:lnTo>
                  <a:lnTo>
                    <a:pt x="286804" y="260226"/>
                  </a:lnTo>
                  <a:lnTo>
                    <a:pt x="294420" y="262336"/>
                  </a:lnTo>
                  <a:lnTo>
                    <a:pt x="304660" y="263691"/>
                  </a:lnTo>
                  <a:lnTo>
                    <a:pt x="314325" y="2640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2528887" y="1714500"/>
              <a:ext cx="157164" cy="221457"/>
            </a:xfrm>
            <a:custGeom>
              <a:avLst/>
              <a:gdLst/>
              <a:ahLst/>
              <a:cxnLst/>
              <a:rect l="0" t="0" r="0" b="0"/>
              <a:pathLst>
                <a:path w="157164" h="221457">
                  <a:moveTo>
                    <a:pt x="157163" y="0"/>
                  </a:moveTo>
                  <a:lnTo>
                    <a:pt x="153370" y="0"/>
                  </a:lnTo>
                  <a:lnTo>
                    <a:pt x="150666" y="2381"/>
                  </a:lnTo>
                  <a:lnTo>
                    <a:pt x="147275" y="6350"/>
                  </a:lnTo>
                  <a:lnTo>
                    <a:pt x="143427" y="11377"/>
                  </a:lnTo>
                  <a:lnTo>
                    <a:pt x="140068" y="17109"/>
                  </a:lnTo>
                  <a:lnTo>
                    <a:pt x="137035" y="23312"/>
                  </a:lnTo>
                  <a:lnTo>
                    <a:pt x="134219" y="29829"/>
                  </a:lnTo>
                  <a:lnTo>
                    <a:pt x="130755" y="35761"/>
                  </a:lnTo>
                  <a:lnTo>
                    <a:pt x="126857" y="41303"/>
                  </a:lnTo>
                  <a:lnTo>
                    <a:pt x="122671" y="46585"/>
                  </a:lnTo>
                  <a:lnTo>
                    <a:pt x="118294" y="52488"/>
                  </a:lnTo>
                  <a:lnTo>
                    <a:pt x="109196" y="65396"/>
                  </a:lnTo>
                  <a:lnTo>
                    <a:pt x="104547" y="71379"/>
                  </a:lnTo>
                  <a:lnTo>
                    <a:pt x="99861" y="76954"/>
                  </a:lnTo>
                  <a:lnTo>
                    <a:pt x="95149" y="82259"/>
                  </a:lnTo>
                  <a:lnTo>
                    <a:pt x="90420" y="88177"/>
                  </a:lnTo>
                  <a:lnTo>
                    <a:pt x="85680" y="94503"/>
                  </a:lnTo>
                  <a:lnTo>
                    <a:pt x="76180" y="107882"/>
                  </a:lnTo>
                  <a:lnTo>
                    <a:pt x="52385" y="142970"/>
                  </a:lnTo>
                  <a:lnTo>
                    <a:pt x="48417" y="149288"/>
                  </a:lnTo>
                  <a:lnTo>
                    <a:pt x="44978" y="155088"/>
                  </a:lnTo>
                  <a:lnTo>
                    <a:pt x="41892" y="160542"/>
                  </a:lnTo>
                  <a:lnTo>
                    <a:pt x="36346" y="170835"/>
                  </a:lnTo>
                  <a:lnTo>
                    <a:pt x="33755" y="175802"/>
                  </a:lnTo>
                  <a:lnTo>
                    <a:pt x="30441" y="180701"/>
                  </a:lnTo>
                  <a:lnTo>
                    <a:pt x="26644" y="185555"/>
                  </a:lnTo>
                  <a:lnTo>
                    <a:pt x="22525" y="190378"/>
                  </a:lnTo>
                  <a:lnTo>
                    <a:pt x="18986" y="194387"/>
                  </a:lnTo>
                  <a:lnTo>
                    <a:pt x="12936" y="200959"/>
                  </a:lnTo>
                  <a:lnTo>
                    <a:pt x="11005" y="203822"/>
                  </a:lnTo>
                  <a:lnTo>
                    <a:pt x="8860" y="209121"/>
                  </a:lnTo>
                  <a:lnTo>
                    <a:pt x="5790" y="214122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2828925" y="1544071"/>
              <a:ext cx="164307" cy="163286"/>
            </a:xfrm>
            <a:custGeom>
              <a:avLst/>
              <a:gdLst/>
              <a:ahLst/>
              <a:cxnLst/>
              <a:rect l="0" t="0" r="0" b="0"/>
              <a:pathLst>
                <a:path w="164307" h="163286">
                  <a:moveTo>
                    <a:pt x="0" y="20410"/>
                  </a:moveTo>
                  <a:lnTo>
                    <a:pt x="0" y="16618"/>
                  </a:lnTo>
                  <a:lnTo>
                    <a:pt x="793" y="15500"/>
                  </a:lnTo>
                  <a:lnTo>
                    <a:pt x="2116" y="14756"/>
                  </a:lnTo>
                  <a:lnTo>
                    <a:pt x="6497" y="13135"/>
                  </a:lnTo>
                  <a:lnTo>
                    <a:pt x="9887" y="11591"/>
                  </a:lnTo>
                  <a:lnTo>
                    <a:pt x="13735" y="9768"/>
                  </a:lnTo>
                  <a:lnTo>
                    <a:pt x="17888" y="8553"/>
                  </a:lnTo>
                  <a:lnTo>
                    <a:pt x="22244" y="7743"/>
                  </a:lnTo>
                  <a:lnTo>
                    <a:pt x="26735" y="7202"/>
                  </a:lnTo>
                  <a:lnTo>
                    <a:pt x="31317" y="6842"/>
                  </a:lnTo>
                  <a:lnTo>
                    <a:pt x="35959" y="6602"/>
                  </a:lnTo>
                  <a:lnTo>
                    <a:pt x="40641" y="6442"/>
                  </a:lnTo>
                  <a:lnTo>
                    <a:pt x="45351" y="5542"/>
                  </a:lnTo>
                  <a:lnTo>
                    <a:pt x="50077" y="4148"/>
                  </a:lnTo>
                  <a:lnTo>
                    <a:pt x="54816" y="2425"/>
                  </a:lnTo>
                  <a:lnTo>
                    <a:pt x="59563" y="1276"/>
                  </a:lnTo>
                  <a:lnTo>
                    <a:pt x="64314" y="510"/>
                  </a:lnTo>
                  <a:lnTo>
                    <a:pt x="69070" y="0"/>
                  </a:lnTo>
                  <a:lnTo>
                    <a:pt x="73828" y="453"/>
                  </a:lnTo>
                  <a:lnTo>
                    <a:pt x="78587" y="1549"/>
                  </a:lnTo>
                  <a:lnTo>
                    <a:pt x="83348" y="3074"/>
                  </a:lnTo>
                  <a:lnTo>
                    <a:pt x="88109" y="4090"/>
                  </a:lnTo>
                  <a:lnTo>
                    <a:pt x="92870" y="4767"/>
                  </a:lnTo>
                  <a:lnTo>
                    <a:pt x="97632" y="5219"/>
                  </a:lnTo>
                  <a:lnTo>
                    <a:pt x="101600" y="6314"/>
                  </a:lnTo>
                  <a:lnTo>
                    <a:pt x="105040" y="7838"/>
                  </a:lnTo>
                  <a:lnTo>
                    <a:pt x="108126" y="9647"/>
                  </a:lnTo>
                  <a:lnTo>
                    <a:pt x="110978" y="11647"/>
                  </a:lnTo>
                  <a:lnTo>
                    <a:pt x="113673" y="13774"/>
                  </a:lnTo>
                  <a:lnTo>
                    <a:pt x="116263" y="15986"/>
                  </a:lnTo>
                  <a:lnTo>
                    <a:pt x="117196" y="18254"/>
                  </a:lnTo>
                  <a:lnTo>
                    <a:pt x="117024" y="20561"/>
                  </a:lnTo>
                  <a:lnTo>
                    <a:pt x="115511" y="25239"/>
                  </a:lnTo>
                  <a:lnTo>
                    <a:pt x="114838" y="29965"/>
                  </a:lnTo>
                  <a:lnTo>
                    <a:pt x="113865" y="33130"/>
                  </a:lnTo>
                  <a:lnTo>
                    <a:pt x="112422" y="36827"/>
                  </a:lnTo>
                  <a:lnTo>
                    <a:pt x="110667" y="40880"/>
                  </a:lnTo>
                  <a:lnTo>
                    <a:pt x="108703" y="44375"/>
                  </a:lnTo>
                  <a:lnTo>
                    <a:pt x="106600" y="47499"/>
                  </a:lnTo>
                  <a:lnTo>
                    <a:pt x="104404" y="50376"/>
                  </a:lnTo>
                  <a:lnTo>
                    <a:pt x="102146" y="53881"/>
                  </a:lnTo>
                  <a:lnTo>
                    <a:pt x="99847" y="57805"/>
                  </a:lnTo>
                  <a:lnTo>
                    <a:pt x="97521" y="62009"/>
                  </a:lnTo>
                  <a:lnTo>
                    <a:pt x="94383" y="65605"/>
                  </a:lnTo>
                  <a:lnTo>
                    <a:pt x="90703" y="68796"/>
                  </a:lnTo>
                  <a:lnTo>
                    <a:pt x="86662" y="71717"/>
                  </a:lnTo>
                  <a:lnTo>
                    <a:pt x="83175" y="75252"/>
                  </a:lnTo>
                  <a:lnTo>
                    <a:pt x="80056" y="79197"/>
                  </a:lnTo>
                  <a:lnTo>
                    <a:pt x="77183" y="83413"/>
                  </a:lnTo>
                  <a:lnTo>
                    <a:pt x="74474" y="87018"/>
                  </a:lnTo>
                  <a:lnTo>
                    <a:pt x="71874" y="90216"/>
                  </a:lnTo>
                  <a:lnTo>
                    <a:pt x="69347" y="93141"/>
                  </a:lnTo>
                  <a:lnTo>
                    <a:pt x="66869" y="95885"/>
                  </a:lnTo>
                  <a:lnTo>
                    <a:pt x="61999" y="101050"/>
                  </a:lnTo>
                  <a:lnTo>
                    <a:pt x="47632" y="115631"/>
                  </a:lnTo>
                  <a:lnTo>
                    <a:pt x="46042" y="118022"/>
                  </a:lnTo>
                  <a:lnTo>
                    <a:pt x="44275" y="122795"/>
                  </a:lnTo>
                  <a:lnTo>
                    <a:pt x="43490" y="127562"/>
                  </a:lnTo>
                  <a:lnTo>
                    <a:pt x="42986" y="133298"/>
                  </a:lnTo>
                  <a:lnTo>
                    <a:pt x="47150" y="136199"/>
                  </a:lnTo>
                  <a:lnTo>
                    <a:pt x="50484" y="138084"/>
                  </a:lnTo>
                  <a:lnTo>
                    <a:pt x="53500" y="139340"/>
                  </a:lnTo>
                  <a:lnTo>
                    <a:pt x="56304" y="140178"/>
                  </a:lnTo>
                  <a:lnTo>
                    <a:pt x="58967" y="140737"/>
                  </a:lnTo>
                  <a:lnTo>
                    <a:pt x="64043" y="143474"/>
                  </a:lnTo>
                  <a:lnTo>
                    <a:pt x="66507" y="145315"/>
                  </a:lnTo>
                  <a:lnTo>
                    <a:pt x="69738" y="146543"/>
                  </a:lnTo>
                  <a:lnTo>
                    <a:pt x="73479" y="147361"/>
                  </a:lnTo>
                  <a:lnTo>
                    <a:pt x="77561" y="147906"/>
                  </a:lnTo>
                  <a:lnTo>
                    <a:pt x="81870" y="148270"/>
                  </a:lnTo>
                  <a:lnTo>
                    <a:pt x="86330" y="148513"/>
                  </a:lnTo>
                  <a:lnTo>
                    <a:pt x="95519" y="148782"/>
                  </a:lnTo>
                  <a:lnTo>
                    <a:pt x="104894" y="148902"/>
                  </a:lnTo>
                  <a:lnTo>
                    <a:pt x="109617" y="149727"/>
                  </a:lnTo>
                  <a:lnTo>
                    <a:pt x="114353" y="151072"/>
                  </a:lnTo>
                  <a:lnTo>
                    <a:pt x="119098" y="152761"/>
                  </a:lnTo>
                  <a:lnTo>
                    <a:pt x="123848" y="153888"/>
                  </a:lnTo>
                  <a:lnTo>
                    <a:pt x="128603" y="154639"/>
                  </a:lnTo>
                  <a:lnTo>
                    <a:pt x="133360" y="155140"/>
                  </a:lnTo>
                  <a:lnTo>
                    <a:pt x="137325" y="155474"/>
                  </a:lnTo>
                  <a:lnTo>
                    <a:pt x="140763" y="155696"/>
                  </a:lnTo>
                  <a:lnTo>
                    <a:pt x="143848" y="155844"/>
                  </a:lnTo>
                  <a:lnTo>
                    <a:pt x="147492" y="156737"/>
                  </a:lnTo>
                  <a:lnTo>
                    <a:pt x="151509" y="158126"/>
                  </a:lnTo>
                  <a:lnTo>
                    <a:pt x="164306" y="1632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3128962" y="1664493"/>
              <a:ext cx="285625" cy="449923"/>
            </a:xfrm>
            <a:custGeom>
              <a:avLst/>
              <a:gdLst/>
              <a:ahLst/>
              <a:cxnLst/>
              <a:rect l="0" t="0" r="0" b="0"/>
              <a:pathLst>
                <a:path w="285625" h="449923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8819" y="9888"/>
                  </a:lnTo>
                  <a:lnTo>
                    <a:pt x="11857" y="17095"/>
                  </a:lnTo>
                  <a:lnTo>
                    <a:pt x="13208" y="22944"/>
                  </a:lnTo>
                  <a:lnTo>
                    <a:pt x="13968" y="34491"/>
                  </a:lnTo>
                  <a:lnTo>
                    <a:pt x="14193" y="47967"/>
                  </a:lnTo>
                  <a:lnTo>
                    <a:pt x="14279" y="80023"/>
                  </a:lnTo>
                  <a:lnTo>
                    <a:pt x="16401" y="91393"/>
                  </a:lnTo>
                  <a:lnTo>
                    <a:pt x="19989" y="101738"/>
                  </a:lnTo>
                  <a:lnTo>
                    <a:pt x="24230" y="111628"/>
                  </a:lnTo>
                  <a:lnTo>
                    <a:pt x="26644" y="121314"/>
                  </a:lnTo>
                  <a:lnTo>
                    <a:pt x="27288" y="126120"/>
                  </a:lnTo>
                  <a:lnTo>
                    <a:pt x="30892" y="133293"/>
                  </a:lnTo>
                  <a:lnTo>
                    <a:pt x="36469" y="142043"/>
                  </a:lnTo>
                  <a:lnTo>
                    <a:pt x="43363" y="151845"/>
                  </a:lnTo>
                  <a:lnTo>
                    <a:pt x="48752" y="159174"/>
                  </a:lnTo>
                  <a:lnTo>
                    <a:pt x="56858" y="169434"/>
                  </a:lnTo>
                  <a:lnTo>
                    <a:pt x="65222" y="176640"/>
                  </a:lnTo>
                  <a:lnTo>
                    <a:pt x="73438" y="181694"/>
                  </a:lnTo>
                  <a:lnTo>
                    <a:pt x="79735" y="183941"/>
                  </a:lnTo>
                  <a:lnTo>
                    <a:pt x="87743" y="185205"/>
                  </a:lnTo>
                  <a:lnTo>
                    <a:pt x="94824" y="183384"/>
                  </a:lnTo>
                  <a:lnTo>
                    <a:pt x="103263" y="179929"/>
                  </a:lnTo>
                  <a:lnTo>
                    <a:pt x="112305" y="175748"/>
                  </a:lnTo>
                  <a:lnTo>
                    <a:pt x="116939" y="172728"/>
                  </a:lnTo>
                  <a:lnTo>
                    <a:pt x="121615" y="169127"/>
                  </a:lnTo>
                  <a:lnTo>
                    <a:pt x="126321" y="165139"/>
                  </a:lnTo>
                  <a:lnTo>
                    <a:pt x="131045" y="160893"/>
                  </a:lnTo>
                  <a:lnTo>
                    <a:pt x="140528" y="151942"/>
                  </a:lnTo>
                  <a:lnTo>
                    <a:pt x="147917" y="142671"/>
                  </a:lnTo>
                  <a:lnTo>
                    <a:pt x="154641" y="133260"/>
                  </a:lnTo>
                  <a:lnTo>
                    <a:pt x="162921" y="123785"/>
                  </a:lnTo>
                  <a:lnTo>
                    <a:pt x="169776" y="114282"/>
                  </a:lnTo>
                  <a:lnTo>
                    <a:pt x="175469" y="104767"/>
                  </a:lnTo>
                  <a:lnTo>
                    <a:pt x="180645" y="95247"/>
                  </a:lnTo>
                  <a:lnTo>
                    <a:pt x="185591" y="83607"/>
                  </a:lnTo>
                  <a:lnTo>
                    <a:pt x="189641" y="71290"/>
                  </a:lnTo>
                  <a:lnTo>
                    <a:pt x="191441" y="60524"/>
                  </a:lnTo>
                  <a:lnTo>
                    <a:pt x="192241" y="50448"/>
                  </a:lnTo>
                  <a:lnTo>
                    <a:pt x="192597" y="40678"/>
                  </a:lnTo>
                  <a:lnTo>
                    <a:pt x="192844" y="20487"/>
                  </a:lnTo>
                  <a:lnTo>
                    <a:pt x="192063" y="17627"/>
                  </a:lnTo>
                  <a:lnTo>
                    <a:pt x="187964" y="9809"/>
                  </a:lnTo>
                  <a:lnTo>
                    <a:pt x="186031" y="1449"/>
                  </a:lnTo>
                  <a:lnTo>
                    <a:pt x="185139" y="966"/>
                  </a:lnTo>
                  <a:lnTo>
                    <a:pt x="179613" y="127"/>
                  </a:lnTo>
                  <a:lnTo>
                    <a:pt x="180067" y="879"/>
                  </a:lnTo>
                  <a:lnTo>
                    <a:pt x="182688" y="3830"/>
                  </a:lnTo>
                  <a:lnTo>
                    <a:pt x="183705" y="5729"/>
                  </a:lnTo>
                  <a:lnTo>
                    <a:pt x="184834" y="9955"/>
                  </a:lnTo>
                  <a:lnTo>
                    <a:pt x="186353" y="19929"/>
                  </a:lnTo>
                  <a:lnTo>
                    <a:pt x="190594" y="32716"/>
                  </a:lnTo>
                  <a:lnTo>
                    <a:pt x="191865" y="44703"/>
                  </a:lnTo>
                  <a:lnTo>
                    <a:pt x="194546" y="55851"/>
                  </a:lnTo>
                  <a:lnTo>
                    <a:pt x="198384" y="66098"/>
                  </a:lnTo>
                  <a:lnTo>
                    <a:pt x="202735" y="75944"/>
                  </a:lnTo>
                  <a:lnTo>
                    <a:pt x="207315" y="87728"/>
                  </a:lnTo>
                  <a:lnTo>
                    <a:pt x="214356" y="107750"/>
                  </a:lnTo>
                  <a:lnTo>
                    <a:pt x="223846" y="135849"/>
                  </a:lnTo>
                  <a:lnTo>
                    <a:pt x="227018" y="142954"/>
                  </a:lnTo>
                  <a:lnTo>
                    <a:pt x="230721" y="150071"/>
                  </a:lnTo>
                  <a:lnTo>
                    <a:pt x="234776" y="157197"/>
                  </a:lnTo>
                  <a:lnTo>
                    <a:pt x="238274" y="164330"/>
                  </a:lnTo>
                  <a:lnTo>
                    <a:pt x="241399" y="171466"/>
                  </a:lnTo>
                  <a:lnTo>
                    <a:pt x="244277" y="178604"/>
                  </a:lnTo>
                  <a:lnTo>
                    <a:pt x="247783" y="185745"/>
                  </a:lnTo>
                  <a:lnTo>
                    <a:pt x="251707" y="192886"/>
                  </a:lnTo>
                  <a:lnTo>
                    <a:pt x="255911" y="200028"/>
                  </a:lnTo>
                  <a:lnTo>
                    <a:pt x="259507" y="207171"/>
                  </a:lnTo>
                  <a:lnTo>
                    <a:pt x="262699" y="214314"/>
                  </a:lnTo>
                  <a:lnTo>
                    <a:pt x="265620" y="221457"/>
                  </a:lnTo>
                  <a:lnTo>
                    <a:pt x="268362" y="228601"/>
                  </a:lnTo>
                  <a:lnTo>
                    <a:pt x="273524" y="242888"/>
                  </a:lnTo>
                  <a:lnTo>
                    <a:pt x="276012" y="250825"/>
                  </a:lnTo>
                  <a:lnTo>
                    <a:pt x="280893" y="268112"/>
                  </a:lnTo>
                  <a:lnTo>
                    <a:pt x="282512" y="276372"/>
                  </a:lnTo>
                  <a:lnTo>
                    <a:pt x="283592" y="284261"/>
                  </a:lnTo>
                  <a:lnTo>
                    <a:pt x="284311" y="291901"/>
                  </a:lnTo>
                  <a:lnTo>
                    <a:pt x="284791" y="299376"/>
                  </a:lnTo>
                  <a:lnTo>
                    <a:pt x="285324" y="314031"/>
                  </a:lnTo>
                  <a:lnTo>
                    <a:pt x="285624" y="335669"/>
                  </a:lnTo>
                  <a:lnTo>
                    <a:pt x="284078" y="342842"/>
                  </a:lnTo>
                  <a:lnTo>
                    <a:pt x="281461" y="350005"/>
                  </a:lnTo>
                  <a:lnTo>
                    <a:pt x="278128" y="357162"/>
                  </a:lnTo>
                  <a:lnTo>
                    <a:pt x="275113" y="364314"/>
                  </a:lnTo>
                  <a:lnTo>
                    <a:pt x="272309" y="371464"/>
                  </a:lnTo>
                  <a:lnTo>
                    <a:pt x="266282" y="384964"/>
                  </a:lnTo>
                  <a:lnTo>
                    <a:pt x="258313" y="396256"/>
                  </a:lnTo>
                  <a:lnTo>
                    <a:pt x="253171" y="401489"/>
                  </a:lnTo>
                  <a:lnTo>
                    <a:pt x="247362" y="406566"/>
                  </a:lnTo>
                  <a:lnTo>
                    <a:pt x="241108" y="411538"/>
                  </a:lnTo>
                  <a:lnTo>
                    <a:pt x="235351" y="416440"/>
                  </a:lnTo>
                  <a:lnTo>
                    <a:pt x="229926" y="421296"/>
                  </a:lnTo>
                  <a:lnTo>
                    <a:pt x="224722" y="426120"/>
                  </a:lnTo>
                  <a:lnTo>
                    <a:pt x="219664" y="430130"/>
                  </a:lnTo>
                  <a:lnTo>
                    <a:pt x="214705" y="433597"/>
                  </a:lnTo>
                  <a:lnTo>
                    <a:pt x="209812" y="436702"/>
                  </a:lnTo>
                  <a:lnTo>
                    <a:pt x="204962" y="439566"/>
                  </a:lnTo>
                  <a:lnTo>
                    <a:pt x="200142" y="442270"/>
                  </a:lnTo>
                  <a:lnTo>
                    <a:pt x="195340" y="444865"/>
                  </a:lnTo>
                  <a:lnTo>
                    <a:pt x="189758" y="446596"/>
                  </a:lnTo>
                  <a:lnTo>
                    <a:pt x="183655" y="447749"/>
                  </a:lnTo>
                  <a:lnTo>
                    <a:pt x="177206" y="448518"/>
                  </a:lnTo>
                  <a:lnTo>
                    <a:pt x="172112" y="449031"/>
                  </a:lnTo>
                  <a:lnTo>
                    <a:pt x="164336" y="449601"/>
                  </a:lnTo>
                  <a:lnTo>
                    <a:pt x="156118" y="449854"/>
                  </a:lnTo>
                  <a:lnTo>
                    <a:pt x="151703" y="449922"/>
                  </a:lnTo>
                  <a:lnTo>
                    <a:pt x="147967" y="449173"/>
                  </a:lnTo>
                  <a:lnTo>
                    <a:pt x="141698" y="446224"/>
                  </a:lnTo>
                  <a:lnTo>
                    <a:pt x="133707" y="440101"/>
                  </a:lnTo>
                  <a:lnTo>
                    <a:pt x="131207" y="438658"/>
                  </a:lnTo>
                  <a:lnTo>
                    <a:pt x="123896" y="435831"/>
                  </a:lnTo>
                  <a:lnTo>
                    <a:pt x="121491" y="434223"/>
                  </a:lnTo>
                  <a:lnTo>
                    <a:pt x="114300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3460603" y="1485902"/>
              <a:ext cx="111033" cy="135730"/>
            </a:xfrm>
            <a:custGeom>
              <a:avLst/>
              <a:gdLst/>
              <a:ahLst/>
              <a:cxnLst/>
              <a:rect l="0" t="0" r="0" b="0"/>
              <a:pathLst>
                <a:path w="111033" h="135730">
                  <a:moveTo>
                    <a:pt x="4115" y="14285"/>
                  </a:moveTo>
                  <a:lnTo>
                    <a:pt x="323" y="10493"/>
                  </a:lnTo>
                  <a:lnTo>
                    <a:pt x="0" y="9376"/>
                  </a:lnTo>
                  <a:lnTo>
                    <a:pt x="578" y="8631"/>
                  </a:lnTo>
                  <a:lnTo>
                    <a:pt x="1757" y="8134"/>
                  </a:lnTo>
                  <a:lnTo>
                    <a:pt x="2543" y="7010"/>
                  </a:lnTo>
                  <a:lnTo>
                    <a:pt x="3416" y="3643"/>
                  </a:lnTo>
                  <a:lnTo>
                    <a:pt x="3909" y="1078"/>
                  </a:lnTo>
                  <a:lnTo>
                    <a:pt x="5565" y="718"/>
                  </a:lnTo>
                  <a:lnTo>
                    <a:pt x="8257" y="478"/>
                  </a:lnTo>
                  <a:lnTo>
                    <a:pt x="11639" y="318"/>
                  </a:lnTo>
                  <a:lnTo>
                    <a:pt x="19630" y="140"/>
                  </a:lnTo>
                  <a:lnTo>
                    <a:pt x="55407" y="0"/>
                  </a:lnTo>
                  <a:lnTo>
                    <a:pt x="58154" y="793"/>
                  </a:lnTo>
                  <a:lnTo>
                    <a:pt x="60778" y="2115"/>
                  </a:lnTo>
                  <a:lnTo>
                    <a:pt x="63322" y="3791"/>
                  </a:lnTo>
                  <a:lnTo>
                    <a:pt x="65812" y="5701"/>
                  </a:lnTo>
                  <a:lnTo>
                    <a:pt x="68265" y="7769"/>
                  </a:lnTo>
                  <a:lnTo>
                    <a:pt x="70694" y="9941"/>
                  </a:lnTo>
                  <a:lnTo>
                    <a:pt x="72314" y="12976"/>
                  </a:lnTo>
                  <a:lnTo>
                    <a:pt x="73394" y="16588"/>
                  </a:lnTo>
                  <a:lnTo>
                    <a:pt x="74114" y="20583"/>
                  </a:lnTo>
                  <a:lnTo>
                    <a:pt x="73799" y="24040"/>
                  </a:lnTo>
                  <a:lnTo>
                    <a:pt x="72796" y="27138"/>
                  </a:lnTo>
                  <a:lnTo>
                    <a:pt x="71334" y="29998"/>
                  </a:lnTo>
                  <a:lnTo>
                    <a:pt x="67184" y="35079"/>
                  </a:lnTo>
                  <a:lnTo>
                    <a:pt x="61243" y="41641"/>
                  </a:lnTo>
                  <a:lnTo>
                    <a:pt x="54106" y="49191"/>
                  </a:lnTo>
                  <a:lnTo>
                    <a:pt x="47761" y="55018"/>
                  </a:lnTo>
                  <a:lnTo>
                    <a:pt x="41944" y="59697"/>
                  </a:lnTo>
                  <a:lnTo>
                    <a:pt x="36478" y="63610"/>
                  </a:lnTo>
                  <a:lnTo>
                    <a:pt x="32041" y="67012"/>
                  </a:lnTo>
                  <a:lnTo>
                    <a:pt x="28289" y="70074"/>
                  </a:lnTo>
                  <a:lnTo>
                    <a:pt x="18574" y="78431"/>
                  </a:lnTo>
                  <a:lnTo>
                    <a:pt x="20596" y="78513"/>
                  </a:lnTo>
                  <a:lnTo>
                    <a:pt x="38993" y="78575"/>
                  </a:lnTo>
                  <a:lnTo>
                    <a:pt x="43242" y="77783"/>
                  </a:lnTo>
                  <a:lnTo>
                    <a:pt x="47662" y="76460"/>
                  </a:lnTo>
                  <a:lnTo>
                    <a:pt x="52196" y="74785"/>
                  </a:lnTo>
                  <a:lnTo>
                    <a:pt x="56807" y="73668"/>
                  </a:lnTo>
                  <a:lnTo>
                    <a:pt x="61468" y="72924"/>
                  </a:lnTo>
                  <a:lnTo>
                    <a:pt x="66163" y="72428"/>
                  </a:lnTo>
                  <a:lnTo>
                    <a:pt x="70087" y="72097"/>
                  </a:lnTo>
                  <a:lnTo>
                    <a:pt x="73496" y="71876"/>
                  </a:lnTo>
                  <a:lnTo>
                    <a:pt x="76563" y="71729"/>
                  </a:lnTo>
                  <a:lnTo>
                    <a:pt x="80195" y="72425"/>
                  </a:lnTo>
                  <a:lnTo>
                    <a:pt x="84204" y="73682"/>
                  </a:lnTo>
                  <a:lnTo>
                    <a:pt x="88464" y="75315"/>
                  </a:lnTo>
                  <a:lnTo>
                    <a:pt x="92892" y="76403"/>
                  </a:lnTo>
                  <a:lnTo>
                    <a:pt x="97431" y="77128"/>
                  </a:lnTo>
                  <a:lnTo>
                    <a:pt x="102045" y="77612"/>
                  </a:lnTo>
                  <a:lnTo>
                    <a:pt x="105120" y="78728"/>
                  </a:lnTo>
                  <a:lnTo>
                    <a:pt x="107171" y="80266"/>
                  </a:lnTo>
                  <a:lnTo>
                    <a:pt x="108538" y="82085"/>
                  </a:lnTo>
                  <a:lnTo>
                    <a:pt x="109449" y="84091"/>
                  </a:lnTo>
                  <a:lnTo>
                    <a:pt x="110056" y="86222"/>
                  </a:lnTo>
                  <a:lnTo>
                    <a:pt x="110462" y="88437"/>
                  </a:lnTo>
                  <a:lnTo>
                    <a:pt x="110732" y="90707"/>
                  </a:lnTo>
                  <a:lnTo>
                    <a:pt x="110912" y="93014"/>
                  </a:lnTo>
                  <a:lnTo>
                    <a:pt x="111032" y="95346"/>
                  </a:lnTo>
                  <a:lnTo>
                    <a:pt x="110318" y="97695"/>
                  </a:lnTo>
                  <a:lnTo>
                    <a:pt x="109048" y="100054"/>
                  </a:lnTo>
                  <a:lnTo>
                    <a:pt x="107408" y="102421"/>
                  </a:lnTo>
                  <a:lnTo>
                    <a:pt x="106315" y="104792"/>
                  </a:lnTo>
                  <a:lnTo>
                    <a:pt x="105586" y="107167"/>
                  </a:lnTo>
                  <a:lnTo>
                    <a:pt x="105100" y="109544"/>
                  </a:lnTo>
                  <a:lnTo>
                    <a:pt x="103982" y="111922"/>
                  </a:lnTo>
                  <a:lnTo>
                    <a:pt x="102443" y="114301"/>
                  </a:lnTo>
                  <a:lnTo>
                    <a:pt x="100624" y="116681"/>
                  </a:lnTo>
                  <a:lnTo>
                    <a:pt x="97823" y="119062"/>
                  </a:lnTo>
                  <a:lnTo>
                    <a:pt x="94368" y="121443"/>
                  </a:lnTo>
                  <a:lnTo>
                    <a:pt x="85002" y="127174"/>
                  </a:lnTo>
                  <a:lnTo>
                    <a:pt x="81605" y="130075"/>
                  </a:lnTo>
                  <a:lnTo>
                    <a:pt x="75553" y="1357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3636168" y="1400175"/>
              <a:ext cx="199579" cy="649649"/>
            </a:xfrm>
            <a:custGeom>
              <a:avLst/>
              <a:gdLst/>
              <a:ahLst/>
              <a:cxnLst/>
              <a:rect l="0" t="0" r="0" b="0"/>
              <a:pathLst>
                <a:path w="199579" h="649649">
                  <a:moveTo>
                    <a:pt x="0" y="0"/>
                  </a:moveTo>
                  <a:lnTo>
                    <a:pt x="3793" y="3792"/>
                  </a:lnTo>
                  <a:lnTo>
                    <a:pt x="5703" y="4909"/>
                  </a:lnTo>
                  <a:lnTo>
                    <a:pt x="9943" y="6150"/>
                  </a:lnTo>
                  <a:lnTo>
                    <a:pt x="14474" y="8819"/>
                  </a:lnTo>
                  <a:lnTo>
                    <a:pt x="19927" y="12650"/>
                  </a:lnTo>
                  <a:lnTo>
                    <a:pt x="23603" y="14783"/>
                  </a:lnTo>
                  <a:lnTo>
                    <a:pt x="31922" y="19270"/>
                  </a:lnTo>
                  <a:lnTo>
                    <a:pt x="40910" y="23910"/>
                  </a:lnTo>
                  <a:lnTo>
                    <a:pt x="46324" y="27052"/>
                  </a:lnTo>
                  <a:lnTo>
                    <a:pt x="58689" y="34777"/>
                  </a:lnTo>
                  <a:lnTo>
                    <a:pt x="64525" y="39060"/>
                  </a:lnTo>
                  <a:lnTo>
                    <a:pt x="70005" y="43502"/>
                  </a:lnTo>
                  <a:lnTo>
                    <a:pt x="75245" y="48051"/>
                  </a:lnTo>
                  <a:lnTo>
                    <a:pt x="80326" y="52671"/>
                  </a:lnTo>
                  <a:lnTo>
                    <a:pt x="90205" y="62038"/>
                  </a:lnTo>
                  <a:lnTo>
                    <a:pt x="95062" y="67552"/>
                  </a:lnTo>
                  <a:lnTo>
                    <a:pt x="99887" y="73610"/>
                  </a:lnTo>
                  <a:lnTo>
                    <a:pt x="104692" y="80029"/>
                  </a:lnTo>
                  <a:lnTo>
                    <a:pt x="110276" y="85896"/>
                  </a:lnTo>
                  <a:lnTo>
                    <a:pt x="116380" y="91395"/>
                  </a:lnTo>
                  <a:lnTo>
                    <a:pt x="122830" y="96649"/>
                  </a:lnTo>
                  <a:lnTo>
                    <a:pt x="128718" y="102532"/>
                  </a:lnTo>
                  <a:lnTo>
                    <a:pt x="134231" y="108836"/>
                  </a:lnTo>
                  <a:lnTo>
                    <a:pt x="139493" y="115420"/>
                  </a:lnTo>
                  <a:lnTo>
                    <a:pt x="144589" y="122984"/>
                  </a:lnTo>
                  <a:lnTo>
                    <a:pt x="149574" y="131201"/>
                  </a:lnTo>
                  <a:lnTo>
                    <a:pt x="154485" y="139855"/>
                  </a:lnTo>
                  <a:lnTo>
                    <a:pt x="158553" y="148799"/>
                  </a:lnTo>
                  <a:lnTo>
                    <a:pt x="162058" y="157937"/>
                  </a:lnTo>
                  <a:lnTo>
                    <a:pt x="165189" y="167203"/>
                  </a:lnTo>
                  <a:lnTo>
                    <a:pt x="168863" y="176556"/>
                  </a:lnTo>
                  <a:lnTo>
                    <a:pt x="172901" y="185967"/>
                  </a:lnTo>
                  <a:lnTo>
                    <a:pt x="177180" y="195415"/>
                  </a:lnTo>
                  <a:lnTo>
                    <a:pt x="180826" y="204889"/>
                  </a:lnTo>
                  <a:lnTo>
                    <a:pt x="186994" y="223882"/>
                  </a:lnTo>
                  <a:lnTo>
                    <a:pt x="189750" y="234186"/>
                  </a:lnTo>
                  <a:lnTo>
                    <a:pt x="192382" y="245024"/>
                  </a:lnTo>
                  <a:lnTo>
                    <a:pt x="194930" y="256218"/>
                  </a:lnTo>
                  <a:lnTo>
                    <a:pt x="196628" y="266855"/>
                  </a:lnTo>
                  <a:lnTo>
                    <a:pt x="198516" y="287142"/>
                  </a:lnTo>
                  <a:lnTo>
                    <a:pt x="199019" y="297790"/>
                  </a:lnTo>
                  <a:lnTo>
                    <a:pt x="199578" y="320205"/>
                  </a:lnTo>
                  <a:lnTo>
                    <a:pt x="198933" y="331739"/>
                  </a:lnTo>
                  <a:lnTo>
                    <a:pt x="197710" y="343396"/>
                  </a:lnTo>
                  <a:lnTo>
                    <a:pt x="196101" y="355137"/>
                  </a:lnTo>
                  <a:lnTo>
                    <a:pt x="192195" y="378766"/>
                  </a:lnTo>
                  <a:lnTo>
                    <a:pt x="190043" y="390623"/>
                  </a:lnTo>
                  <a:lnTo>
                    <a:pt x="187020" y="402496"/>
                  </a:lnTo>
                  <a:lnTo>
                    <a:pt x="183418" y="414381"/>
                  </a:lnTo>
                  <a:lnTo>
                    <a:pt x="179428" y="426272"/>
                  </a:lnTo>
                  <a:lnTo>
                    <a:pt x="175182" y="437375"/>
                  </a:lnTo>
                  <a:lnTo>
                    <a:pt x="170763" y="447952"/>
                  </a:lnTo>
                  <a:lnTo>
                    <a:pt x="166229" y="458178"/>
                  </a:lnTo>
                  <a:lnTo>
                    <a:pt x="162413" y="468964"/>
                  </a:lnTo>
                  <a:lnTo>
                    <a:pt x="159075" y="480124"/>
                  </a:lnTo>
                  <a:lnTo>
                    <a:pt x="156057" y="491533"/>
                  </a:lnTo>
                  <a:lnTo>
                    <a:pt x="152457" y="502313"/>
                  </a:lnTo>
                  <a:lnTo>
                    <a:pt x="148469" y="512675"/>
                  </a:lnTo>
                  <a:lnTo>
                    <a:pt x="144223" y="522758"/>
                  </a:lnTo>
                  <a:lnTo>
                    <a:pt x="139011" y="531862"/>
                  </a:lnTo>
                  <a:lnTo>
                    <a:pt x="133156" y="540312"/>
                  </a:lnTo>
                  <a:lnTo>
                    <a:pt x="126870" y="548327"/>
                  </a:lnTo>
                  <a:lnTo>
                    <a:pt x="121093" y="556845"/>
                  </a:lnTo>
                  <a:lnTo>
                    <a:pt x="115654" y="565698"/>
                  </a:lnTo>
                  <a:lnTo>
                    <a:pt x="110440" y="574776"/>
                  </a:lnTo>
                  <a:lnTo>
                    <a:pt x="105377" y="583209"/>
                  </a:lnTo>
                  <a:lnTo>
                    <a:pt x="91460" y="605661"/>
                  </a:lnTo>
                  <a:lnTo>
                    <a:pt x="87961" y="611736"/>
                  </a:lnTo>
                  <a:lnTo>
                    <a:pt x="84835" y="617374"/>
                  </a:lnTo>
                  <a:lnTo>
                    <a:pt x="81163" y="621926"/>
                  </a:lnTo>
                  <a:lnTo>
                    <a:pt x="77128" y="625755"/>
                  </a:lnTo>
                  <a:lnTo>
                    <a:pt x="72850" y="629101"/>
                  </a:lnTo>
                  <a:lnTo>
                    <a:pt x="69204" y="632125"/>
                  </a:lnTo>
                  <a:lnTo>
                    <a:pt x="63037" y="637603"/>
                  </a:lnTo>
                  <a:lnTo>
                    <a:pt x="57650" y="642683"/>
                  </a:lnTo>
                  <a:lnTo>
                    <a:pt x="55102" y="645149"/>
                  </a:lnTo>
                  <a:lnTo>
                    <a:pt x="52610" y="646793"/>
                  </a:lnTo>
                  <a:lnTo>
                    <a:pt x="47724" y="648619"/>
                  </a:lnTo>
                  <a:lnTo>
                    <a:pt x="44303" y="649648"/>
                  </a:lnTo>
                  <a:lnTo>
                    <a:pt x="43824" y="648998"/>
                  </a:lnTo>
                  <a:lnTo>
                    <a:pt x="42863" y="6429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3864768" y="1357428"/>
              <a:ext cx="221458" cy="113862"/>
            </a:xfrm>
            <a:custGeom>
              <a:avLst/>
              <a:gdLst/>
              <a:ahLst/>
              <a:cxnLst/>
              <a:rect l="0" t="0" r="0" b="0"/>
              <a:pathLst>
                <a:path w="221458" h="113862">
                  <a:moveTo>
                    <a:pt x="0" y="28459"/>
                  </a:moveTo>
                  <a:lnTo>
                    <a:pt x="3793" y="24667"/>
                  </a:lnTo>
                  <a:lnTo>
                    <a:pt x="4910" y="22756"/>
                  </a:lnTo>
                  <a:lnTo>
                    <a:pt x="5655" y="20688"/>
                  </a:lnTo>
                  <a:lnTo>
                    <a:pt x="6850" y="15459"/>
                  </a:lnTo>
                  <a:lnTo>
                    <a:pt x="9130" y="12627"/>
                  </a:lnTo>
                  <a:lnTo>
                    <a:pt x="10850" y="10761"/>
                  </a:lnTo>
                  <a:lnTo>
                    <a:pt x="15964" y="8723"/>
                  </a:lnTo>
                  <a:lnTo>
                    <a:pt x="23343" y="6570"/>
                  </a:lnTo>
                  <a:lnTo>
                    <a:pt x="32231" y="4341"/>
                  </a:lnTo>
                  <a:lnTo>
                    <a:pt x="39744" y="2856"/>
                  </a:lnTo>
                  <a:lnTo>
                    <a:pt x="46340" y="1865"/>
                  </a:lnTo>
                  <a:lnTo>
                    <a:pt x="52325" y="1205"/>
                  </a:lnTo>
                  <a:lnTo>
                    <a:pt x="57108" y="765"/>
                  </a:lnTo>
                  <a:lnTo>
                    <a:pt x="61091" y="471"/>
                  </a:lnTo>
                  <a:lnTo>
                    <a:pt x="64540" y="275"/>
                  </a:lnTo>
                  <a:lnTo>
                    <a:pt x="72606" y="58"/>
                  </a:lnTo>
                  <a:lnTo>
                    <a:pt x="76979" y="0"/>
                  </a:lnTo>
                  <a:lnTo>
                    <a:pt x="80688" y="755"/>
                  </a:lnTo>
                  <a:lnTo>
                    <a:pt x="86926" y="3711"/>
                  </a:lnTo>
                  <a:lnTo>
                    <a:pt x="89701" y="5610"/>
                  </a:lnTo>
                  <a:lnTo>
                    <a:pt x="92344" y="7670"/>
                  </a:lnTo>
                  <a:lnTo>
                    <a:pt x="94901" y="9837"/>
                  </a:lnTo>
                  <a:lnTo>
                    <a:pt x="97399" y="12076"/>
                  </a:lnTo>
                  <a:lnTo>
                    <a:pt x="102291" y="16680"/>
                  </a:lnTo>
                  <a:lnTo>
                    <a:pt x="103913" y="19019"/>
                  </a:lnTo>
                  <a:lnTo>
                    <a:pt x="104994" y="21372"/>
                  </a:lnTo>
                  <a:lnTo>
                    <a:pt x="105715" y="23734"/>
                  </a:lnTo>
                  <a:lnTo>
                    <a:pt x="106196" y="26103"/>
                  </a:lnTo>
                  <a:lnTo>
                    <a:pt x="106516" y="28476"/>
                  </a:lnTo>
                  <a:lnTo>
                    <a:pt x="106730" y="30851"/>
                  </a:lnTo>
                  <a:lnTo>
                    <a:pt x="106872" y="33229"/>
                  </a:lnTo>
                  <a:lnTo>
                    <a:pt x="107030" y="37987"/>
                  </a:lnTo>
                  <a:lnTo>
                    <a:pt x="106278" y="41161"/>
                  </a:lnTo>
                  <a:lnTo>
                    <a:pt x="104984" y="44865"/>
                  </a:lnTo>
                  <a:lnTo>
                    <a:pt x="103327" y="48921"/>
                  </a:lnTo>
                  <a:lnTo>
                    <a:pt x="101429" y="52419"/>
                  </a:lnTo>
                  <a:lnTo>
                    <a:pt x="99369" y="55545"/>
                  </a:lnTo>
                  <a:lnTo>
                    <a:pt x="97202" y="58423"/>
                  </a:lnTo>
                  <a:lnTo>
                    <a:pt x="94964" y="61135"/>
                  </a:lnTo>
                  <a:lnTo>
                    <a:pt x="92679" y="63737"/>
                  </a:lnTo>
                  <a:lnTo>
                    <a:pt x="90361" y="66265"/>
                  </a:lnTo>
                  <a:lnTo>
                    <a:pt x="87228" y="68744"/>
                  </a:lnTo>
                  <a:lnTo>
                    <a:pt x="83552" y="71191"/>
                  </a:lnTo>
                  <a:lnTo>
                    <a:pt x="79514" y="73616"/>
                  </a:lnTo>
                  <a:lnTo>
                    <a:pt x="76822" y="76026"/>
                  </a:lnTo>
                  <a:lnTo>
                    <a:pt x="75027" y="78427"/>
                  </a:lnTo>
                  <a:lnTo>
                    <a:pt x="73831" y="80821"/>
                  </a:lnTo>
                  <a:lnTo>
                    <a:pt x="72240" y="82417"/>
                  </a:lnTo>
                  <a:lnTo>
                    <a:pt x="70385" y="83481"/>
                  </a:lnTo>
                  <a:lnTo>
                    <a:pt x="68355" y="84190"/>
                  </a:lnTo>
                  <a:lnTo>
                    <a:pt x="67001" y="85457"/>
                  </a:lnTo>
                  <a:lnTo>
                    <a:pt x="66099" y="87095"/>
                  </a:lnTo>
                  <a:lnTo>
                    <a:pt x="65497" y="88981"/>
                  </a:lnTo>
                  <a:lnTo>
                    <a:pt x="65096" y="91032"/>
                  </a:lnTo>
                  <a:lnTo>
                    <a:pt x="64829" y="93193"/>
                  </a:lnTo>
                  <a:lnTo>
                    <a:pt x="64651" y="95428"/>
                  </a:lnTo>
                  <a:lnTo>
                    <a:pt x="65325" y="96917"/>
                  </a:lnTo>
                  <a:lnTo>
                    <a:pt x="66569" y="97910"/>
                  </a:lnTo>
                  <a:lnTo>
                    <a:pt x="68192" y="98572"/>
                  </a:lnTo>
                  <a:lnTo>
                    <a:pt x="69274" y="99808"/>
                  </a:lnTo>
                  <a:lnTo>
                    <a:pt x="69996" y="101425"/>
                  </a:lnTo>
                  <a:lnTo>
                    <a:pt x="70476" y="103297"/>
                  </a:lnTo>
                  <a:lnTo>
                    <a:pt x="72385" y="104544"/>
                  </a:lnTo>
                  <a:lnTo>
                    <a:pt x="78738" y="105931"/>
                  </a:lnTo>
                  <a:lnTo>
                    <a:pt x="84737" y="108664"/>
                  </a:lnTo>
                  <a:lnTo>
                    <a:pt x="87447" y="110504"/>
                  </a:lnTo>
                  <a:lnTo>
                    <a:pt x="90842" y="111731"/>
                  </a:lnTo>
                  <a:lnTo>
                    <a:pt x="94693" y="112548"/>
                  </a:lnTo>
                  <a:lnTo>
                    <a:pt x="98847" y="113094"/>
                  </a:lnTo>
                  <a:lnTo>
                    <a:pt x="103999" y="113457"/>
                  </a:lnTo>
                  <a:lnTo>
                    <a:pt x="109814" y="113699"/>
                  </a:lnTo>
                  <a:lnTo>
                    <a:pt x="116071" y="113861"/>
                  </a:lnTo>
                  <a:lnTo>
                    <a:pt x="121832" y="113175"/>
                  </a:lnTo>
                  <a:lnTo>
                    <a:pt x="127258" y="111924"/>
                  </a:lnTo>
                  <a:lnTo>
                    <a:pt x="132464" y="110296"/>
                  </a:lnTo>
                  <a:lnTo>
                    <a:pt x="138316" y="109211"/>
                  </a:lnTo>
                  <a:lnTo>
                    <a:pt x="144598" y="108487"/>
                  </a:lnTo>
                  <a:lnTo>
                    <a:pt x="151168" y="108005"/>
                  </a:lnTo>
                  <a:lnTo>
                    <a:pt x="157135" y="107683"/>
                  </a:lnTo>
                  <a:lnTo>
                    <a:pt x="167998" y="107326"/>
                  </a:lnTo>
                  <a:lnTo>
                    <a:pt x="199908" y="107065"/>
                  </a:lnTo>
                  <a:lnTo>
                    <a:pt x="203122" y="106263"/>
                  </a:lnTo>
                  <a:lnTo>
                    <a:pt x="208810" y="103255"/>
                  </a:lnTo>
                  <a:lnTo>
                    <a:pt x="213984" y="101389"/>
                  </a:lnTo>
                  <a:lnTo>
                    <a:pt x="221457" y="998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4094701" y="1293018"/>
              <a:ext cx="227268" cy="750092"/>
            </a:xfrm>
            <a:custGeom>
              <a:avLst/>
              <a:gdLst/>
              <a:ahLst/>
              <a:cxnLst/>
              <a:rect l="0" t="0" r="0" b="0"/>
              <a:pathLst>
                <a:path w="227268" h="750092">
                  <a:moveTo>
                    <a:pt x="227267" y="0"/>
                  </a:moveTo>
                  <a:lnTo>
                    <a:pt x="227267" y="10642"/>
                  </a:lnTo>
                  <a:lnTo>
                    <a:pt x="226474" y="12651"/>
                  </a:lnTo>
                  <a:lnTo>
                    <a:pt x="219496" y="23695"/>
                  </a:lnTo>
                  <a:lnTo>
                    <a:pt x="214289" y="31963"/>
                  </a:lnTo>
                  <a:lnTo>
                    <a:pt x="210678" y="36390"/>
                  </a:lnTo>
                  <a:lnTo>
                    <a:pt x="206682" y="40929"/>
                  </a:lnTo>
                  <a:lnTo>
                    <a:pt x="200127" y="50205"/>
                  </a:lnTo>
                  <a:lnTo>
                    <a:pt x="193774" y="60414"/>
                  </a:lnTo>
                  <a:lnTo>
                    <a:pt x="185659" y="72888"/>
                  </a:lnTo>
                  <a:lnTo>
                    <a:pt x="178876" y="84253"/>
                  </a:lnTo>
                  <a:lnTo>
                    <a:pt x="172423" y="95390"/>
                  </a:lnTo>
                  <a:lnTo>
                    <a:pt x="164263" y="108277"/>
                  </a:lnTo>
                  <a:lnTo>
                    <a:pt x="159864" y="115841"/>
                  </a:lnTo>
                  <a:lnTo>
                    <a:pt x="155345" y="124059"/>
                  </a:lnTo>
                  <a:lnTo>
                    <a:pt x="150744" y="132712"/>
                  </a:lnTo>
                  <a:lnTo>
                    <a:pt x="146089" y="140862"/>
                  </a:lnTo>
                  <a:lnTo>
                    <a:pt x="141398" y="148677"/>
                  </a:lnTo>
                  <a:lnTo>
                    <a:pt x="136684" y="156268"/>
                  </a:lnTo>
                  <a:lnTo>
                    <a:pt x="132747" y="163710"/>
                  </a:lnTo>
                  <a:lnTo>
                    <a:pt x="126256" y="178329"/>
                  </a:lnTo>
                  <a:lnTo>
                    <a:pt x="121826" y="186355"/>
                  </a:lnTo>
                  <a:lnTo>
                    <a:pt x="116492" y="194880"/>
                  </a:lnTo>
                  <a:lnTo>
                    <a:pt x="110555" y="203739"/>
                  </a:lnTo>
                  <a:lnTo>
                    <a:pt x="105803" y="212820"/>
                  </a:lnTo>
                  <a:lnTo>
                    <a:pt x="101841" y="222049"/>
                  </a:lnTo>
                  <a:lnTo>
                    <a:pt x="98406" y="231376"/>
                  </a:lnTo>
                  <a:lnTo>
                    <a:pt x="94528" y="240770"/>
                  </a:lnTo>
                  <a:lnTo>
                    <a:pt x="90357" y="250207"/>
                  </a:lnTo>
                  <a:lnTo>
                    <a:pt x="81486" y="269159"/>
                  </a:lnTo>
                  <a:lnTo>
                    <a:pt x="72253" y="288166"/>
                  </a:lnTo>
                  <a:lnTo>
                    <a:pt x="68362" y="297680"/>
                  </a:lnTo>
                  <a:lnTo>
                    <a:pt x="61922" y="316717"/>
                  </a:lnTo>
                  <a:lnTo>
                    <a:pt x="58299" y="326238"/>
                  </a:lnTo>
                  <a:lnTo>
                    <a:pt x="54297" y="335761"/>
                  </a:lnTo>
                  <a:lnTo>
                    <a:pt x="50042" y="345285"/>
                  </a:lnTo>
                  <a:lnTo>
                    <a:pt x="43196" y="364333"/>
                  </a:lnTo>
                  <a:lnTo>
                    <a:pt x="36714" y="384176"/>
                  </a:lnTo>
                  <a:lnTo>
                    <a:pt x="28541" y="406224"/>
                  </a:lnTo>
                  <a:lnTo>
                    <a:pt x="21734" y="427136"/>
                  </a:lnTo>
                  <a:lnTo>
                    <a:pt x="16857" y="447013"/>
                  </a:lnTo>
                  <a:lnTo>
                    <a:pt x="13317" y="476054"/>
                  </a:lnTo>
                  <a:lnTo>
                    <a:pt x="9676" y="495213"/>
                  </a:lnTo>
                  <a:lnTo>
                    <a:pt x="5412" y="514311"/>
                  </a:lnTo>
                  <a:lnTo>
                    <a:pt x="1665" y="533383"/>
                  </a:lnTo>
                  <a:lnTo>
                    <a:pt x="0" y="552443"/>
                  </a:lnTo>
                  <a:lnTo>
                    <a:pt x="1376" y="569380"/>
                  </a:lnTo>
                  <a:lnTo>
                    <a:pt x="6614" y="592303"/>
                  </a:lnTo>
                  <a:lnTo>
                    <a:pt x="13193" y="614177"/>
                  </a:lnTo>
                  <a:lnTo>
                    <a:pt x="18617" y="627774"/>
                  </a:lnTo>
                  <a:lnTo>
                    <a:pt x="22286" y="633622"/>
                  </a:lnTo>
                  <a:lnTo>
                    <a:pt x="26319" y="639109"/>
                  </a:lnTo>
                  <a:lnTo>
                    <a:pt x="30596" y="644354"/>
                  </a:lnTo>
                  <a:lnTo>
                    <a:pt x="35034" y="649438"/>
                  </a:lnTo>
                  <a:lnTo>
                    <a:pt x="39581" y="654415"/>
                  </a:lnTo>
                  <a:lnTo>
                    <a:pt x="48866" y="664178"/>
                  </a:lnTo>
                  <a:lnTo>
                    <a:pt x="53564" y="669004"/>
                  </a:lnTo>
                  <a:lnTo>
                    <a:pt x="59078" y="673809"/>
                  </a:lnTo>
                  <a:lnTo>
                    <a:pt x="65135" y="678600"/>
                  </a:lnTo>
                  <a:lnTo>
                    <a:pt x="71554" y="683382"/>
                  </a:lnTo>
                  <a:lnTo>
                    <a:pt x="77421" y="688157"/>
                  </a:lnTo>
                  <a:lnTo>
                    <a:pt x="82920" y="692927"/>
                  </a:lnTo>
                  <a:lnTo>
                    <a:pt x="88173" y="697695"/>
                  </a:lnTo>
                  <a:lnTo>
                    <a:pt x="93262" y="701668"/>
                  </a:lnTo>
                  <a:lnTo>
                    <a:pt x="98243" y="705110"/>
                  </a:lnTo>
                  <a:lnTo>
                    <a:pt x="103151" y="708198"/>
                  </a:lnTo>
                  <a:lnTo>
                    <a:pt x="108011" y="711845"/>
                  </a:lnTo>
                  <a:lnTo>
                    <a:pt x="112838" y="715864"/>
                  </a:lnTo>
                  <a:lnTo>
                    <a:pt x="117643" y="720130"/>
                  </a:lnTo>
                  <a:lnTo>
                    <a:pt x="122435" y="722974"/>
                  </a:lnTo>
                  <a:lnTo>
                    <a:pt x="127216" y="724871"/>
                  </a:lnTo>
                  <a:lnTo>
                    <a:pt x="131992" y="726135"/>
                  </a:lnTo>
                  <a:lnTo>
                    <a:pt x="136763" y="727771"/>
                  </a:lnTo>
                  <a:lnTo>
                    <a:pt x="141531" y="729656"/>
                  </a:lnTo>
                  <a:lnTo>
                    <a:pt x="146298" y="731706"/>
                  </a:lnTo>
                  <a:lnTo>
                    <a:pt x="155827" y="736101"/>
                  </a:lnTo>
                  <a:lnTo>
                    <a:pt x="160590" y="738384"/>
                  </a:lnTo>
                  <a:lnTo>
                    <a:pt x="164559" y="740700"/>
                  </a:lnTo>
                  <a:lnTo>
                    <a:pt x="171087" y="745390"/>
                  </a:lnTo>
                  <a:lnTo>
                    <a:pt x="176634" y="748003"/>
                  </a:lnTo>
                  <a:lnTo>
                    <a:pt x="181744" y="749165"/>
                  </a:lnTo>
                  <a:lnTo>
                    <a:pt x="186662" y="749681"/>
                  </a:lnTo>
                  <a:lnTo>
                    <a:pt x="191494" y="749910"/>
                  </a:lnTo>
                  <a:lnTo>
                    <a:pt x="198567" y="750091"/>
                  </a:lnTo>
                  <a:lnTo>
                    <a:pt x="198692" y="7429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4343400" y="1621631"/>
              <a:ext cx="335757" cy="339588"/>
            </a:xfrm>
            <a:custGeom>
              <a:avLst/>
              <a:gdLst/>
              <a:ahLst/>
              <a:cxnLst/>
              <a:rect l="0" t="0" r="0" b="0"/>
              <a:pathLst>
                <a:path w="335757" h="33958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09" y="7275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7275" y="11857"/>
                  </a:lnTo>
                  <a:lnTo>
                    <a:pt x="8819" y="12667"/>
                  </a:lnTo>
                  <a:lnTo>
                    <a:pt x="10641" y="13207"/>
                  </a:lnTo>
                  <a:lnTo>
                    <a:pt x="12651" y="15155"/>
                  </a:lnTo>
                  <a:lnTo>
                    <a:pt x="19270" y="24687"/>
                  </a:lnTo>
                  <a:lnTo>
                    <a:pt x="26259" y="33685"/>
                  </a:lnTo>
                  <a:lnTo>
                    <a:pt x="30985" y="41694"/>
                  </a:lnTo>
                  <a:lnTo>
                    <a:pt x="37848" y="50545"/>
                  </a:lnTo>
                  <a:lnTo>
                    <a:pt x="45396" y="59771"/>
                  </a:lnTo>
                  <a:lnTo>
                    <a:pt x="51397" y="69163"/>
                  </a:lnTo>
                  <a:lnTo>
                    <a:pt x="56710" y="78628"/>
                  </a:lnTo>
                  <a:lnTo>
                    <a:pt x="62510" y="88127"/>
                  </a:lnTo>
                  <a:lnTo>
                    <a:pt x="70380" y="97640"/>
                  </a:lnTo>
                  <a:lnTo>
                    <a:pt x="73907" y="103193"/>
                  </a:lnTo>
                  <a:lnTo>
                    <a:pt x="77053" y="109277"/>
                  </a:lnTo>
                  <a:lnTo>
                    <a:pt x="79943" y="115714"/>
                  </a:lnTo>
                  <a:lnTo>
                    <a:pt x="83458" y="121592"/>
                  </a:lnTo>
                  <a:lnTo>
                    <a:pt x="87388" y="127099"/>
                  </a:lnTo>
                  <a:lnTo>
                    <a:pt x="91597" y="132358"/>
                  </a:lnTo>
                  <a:lnTo>
                    <a:pt x="96783" y="138245"/>
                  </a:lnTo>
                  <a:lnTo>
                    <a:pt x="102622" y="144550"/>
                  </a:lnTo>
                  <a:lnTo>
                    <a:pt x="108896" y="151136"/>
                  </a:lnTo>
                  <a:lnTo>
                    <a:pt x="113872" y="157113"/>
                  </a:lnTo>
                  <a:lnTo>
                    <a:pt x="117983" y="162686"/>
                  </a:lnTo>
                  <a:lnTo>
                    <a:pt x="121518" y="167988"/>
                  </a:lnTo>
                  <a:lnTo>
                    <a:pt x="126256" y="173905"/>
                  </a:lnTo>
                  <a:lnTo>
                    <a:pt x="131795" y="180230"/>
                  </a:lnTo>
                  <a:lnTo>
                    <a:pt x="137870" y="186828"/>
                  </a:lnTo>
                  <a:lnTo>
                    <a:pt x="143507" y="193608"/>
                  </a:lnTo>
                  <a:lnTo>
                    <a:pt x="148852" y="200510"/>
                  </a:lnTo>
                  <a:lnTo>
                    <a:pt x="154003" y="207492"/>
                  </a:lnTo>
                  <a:lnTo>
                    <a:pt x="159025" y="213734"/>
                  </a:lnTo>
                  <a:lnTo>
                    <a:pt x="163961" y="219483"/>
                  </a:lnTo>
                  <a:lnTo>
                    <a:pt x="168838" y="224903"/>
                  </a:lnTo>
                  <a:lnTo>
                    <a:pt x="173677" y="230898"/>
                  </a:lnTo>
                  <a:lnTo>
                    <a:pt x="178491" y="237276"/>
                  </a:lnTo>
                  <a:lnTo>
                    <a:pt x="183288" y="243909"/>
                  </a:lnTo>
                  <a:lnTo>
                    <a:pt x="188867" y="249918"/>
                  </a:lnTo>
                  <a:lnTo>
                    <a:pt x="194967" y="255512"/>
                  </a:lnTo>
                  <a:lnTo>
                    <a:pt x="201416" y="260829"/>
                  </a:lnTo>
                  <a:lnTo>
                    <a:pt x="207302" y="265167"/>
                  </a:lnTo>
                  <a:lnTo>
                    <a:pt x="212814" y="268853"/>
                  </a:lnTo>
                  <a:lnTo>
                    <a:pt x="223171" y="275859"/>
                  </a:lnTo>
                  <a:lnTo>
                    <a:pt x="233066" y="284264"/>
                  </a:lnTo>
                  <a:lnTo>
                    <a:pt x="238722" y="287935"/>
                  </a:lnTo>
                  <a:lnTo>
                    <a:pt x="244872" y="291175"/>
                  </a:lnTo>
                  <a:lnTo>
                    <a:pt x="251354" y="294129"/>
                  </a:lnTo>
                  <a:lnTo>
                    <a:pt x="256470" y="297686"/>
                  </a:lnTo>
                  <a:lnTo>
                    <a:pt x="264270" y="305871"/>
                  </a:lnTo>
                  <a:lnTo>
                    <a:pt x="272499" y="312685"/>
                  </a:lnTo>
                  <a:lnTo>
                    <a:pt x="281448" y="318358"/>
                  </a:lnTo>
                  <a:lnTo>
                    <a:pt x="290717" y="323526"/>
                  </a:lnTo>
                  <a:lnTo>
                    <a:pt x="301069" y="330897"/>
                  </a:lnTo>
                  <a:lnTo>
                    <a:pt x="306581" y="333597"/>
                  </a:lnTo>
                  <a:lnTo>
                    <a:pt x="316264" y="337233"/>
                  </a:lnTo>
                  <a:lnTo>
                    <a:pt x="320380" y="339122"/>
                  </a:lnTo>
                  <a:lnTo>
                    <a:pt x="323124" y="339587"/>
                  </a:lnTo>
                  <a:lnTo>
                    <a:pt x="324953" y="339104"/>
                  </a:lnTo>
                  <a:lnTo>
                    <a:pt x="326173" y="337988"/>
                  </a:lnTo>
                  <a:lnTo>
                    <a:pt x="327780" y="337244"/>
                  </a:lnTo>
                  <a:lnTo>
                    <a:pt x="334548" y="335952"/>
                  </a:lnTo>
                  <a:lnTo>
                    <a:pt x="334951" y="335093"/>
                  </a:lnTo>
                  <a:lnTo>
                    <a:pt x="335756" y="3286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4407693" y="1671637"/>
              <a:ext cx="214314" cy="278607"/>
            </a:xfrm>
            <a:custGeom>
              <a:avLst/>
              <a:gdLst/>
              <a:ahLst/>
              <a:cxnLst/>
              <a:rect l="0" t="0" r="0" b="0"/>
              <a:pathLst>
                <a:path w="214314" h="278607">
                  <a:moveTo>
                    <a:pt x="214313" y="0"/>
                  </a:moveTo>
                  <a:lnTo>
                    <a:pt x="207464" y="0"/>
                  </a:lnTo>
                  <a:lnTo>
                    <a:pt x="201044" y="6151"/>
                  </a:lnTo>
                  <a:lnTo>
                    <a:pt x="196535" y="10642"/>
                  </a:lnTo>
                  <a:lnTo>
                    <a:pt x="192389" y="16901"/>
                  </a:lnTo>
                  <a:lnTo>
                    <a:pt x="187106" y="24974"/>
                  </a:lnTo>
                  <a:lnTo>
                    <a:pt x="183475" y="29349"/>
                  </a:lnTo>
                  <a:lnTo>
                    <a:pt x="179467" y="33854"/>
                  </a:lnTo>
                  <a:lnTo>
                    <a:pt x="176001" y="38444"/>
                  </a:lnTo>
                  <a:lnTo>
                    <a:pt x="172897" y="43092"/>
                  </a:lnTo>
                  <a:lnTo>
                    <a:pt x="170033" y="47778"/>
                  </a:lnTo>
                  <a:lnTo>
                    <a:pt x="165744" y="54077"/>
                  </a:lnTo>
                  <a:lnTo>
                    <a:pt x="143865" y="84883"/>
                  </a:lnTo>
                  <a:lnTo>
                    <a:pt x="118399" y="122127"/>
                  </a:lnTo>
                  <a:lnTo>
                    <a:pt x="99905" y="147752"/>
                  </a:lnTo>
                  <a:lnTo>
                    <a:pt x="89117" y="163299"/>
                  </a:lnTo>
                  <a:lnTo>
                    <a:pt x="83224" y="170778"/>
                  </a:lnTo>
                  <a:lnTo>
                    <a:pt x="76914" y="178146"/>
                  </a:lnTo>
                  <a:lnTo>
                    <a:pt x="70326" y="185439"/>
                  </a:lnTo>
                  <a:lnTo>
                    <a:pt x="64347" y="192682"/>
                  </a:lnTo>
                  <a:lnTo>
                    <a:pt x="58773" y="199892"/>
                  </a:lnTo>
                  <a:lnTo>
                    <a:pt x="53469" y="207080"/>
                  </a:lnTo>
                  <a:lnTo>
                    <a:pt x="48347" y="213460"/>
                  </a:lnTo>
                  <a:lnTo>
                    <a:pt x="43344" y="219300"/>
                  </a:lnTo>
                  <a:lnTo>
                    <a:pt x="38420" y="224781"/>
                  </a:lnTo>
                  <a:lnTo>
                    <a:pt x="34345" y="230023"/>
                  </a:lnTo>
                  <a:lnTo>
                    <a:pt x="30834" y="235105"/>
                  </a:lnTo>
                  <a:lnTo>
                    <a:pt x="27700" y="240080"/>
                  </a:lnTo>
                  <a:lnTo>
                    <a:pt x="24817" y="244985"/>
                  </a:lnTo>
                  <a:lnTo>
                    <a:pt x="22101" y="249842"/>
                  </a:lnTo>
                  <a:lnTo>
                    <a:pt x="19496" y="254667"/>
                  </a:lnTo>
                  <a:lnTo>
                    <a:pt x="14487" y="262146"/>
                  </a:lnTo>
                  <a:lnTo>
                    <a:pt x="12039" y="265252"/>
                  </a:lnTo>
                  <a:lnTo>
                    <a:pt x="9319" y="270819"/>
                  </a:lnTo>
                  <a:lnTo>
                    <a:pt x="8594" y="273415"/>
                  </a:lnTo>
                  <a:lnTo>
                    <a:pt x="7317" y="275145"/>
                  </a:lnTo>
                  <a:lnTo>
                    <a:pt x="5672" y="276299"/>
                  </a:lnTo>
                  <a:lnTo>
                    <a:pt x="0" y="27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4714875" y="1544068"/>
              <a:ext cx="171451" cy="98967"/>
            </a:xfrm>
            <a:custGeom>
              <a:avLst/>
              <a:gdLst/>
              <a:ahLst/>
              <a:cxnLst/>
              <a:rect l="0" t="0" r="0" b="0"/>
              <a:pathLst>
                <a:path w="171451" h="98967">
                  <a:moveTo>
                    <a:pt x="0" y="13269"/>
                  </a:moveTo>
                  <a:lnTo>
                    <a:pt x="9943" y="13269"/>
                  </a:lnTo>
                  <a:lnTo>
                    <a:pt x="11391" y="12475"/>
                  </a:lnTo>
                  <a:lnTo>
                    <a:pt x="12356" y="11152"/>
                  </a:lnTo>
                  <a:lnTo>
                    <a:pt x="13000" y="9477"/>
                  </a:lnTo>
                  <a:lnTo>
                    <a:pt x="14223" y="8360"/>
                  </a:lnTo>
                  <a:lnTo>
                    <a:pt x="15832" y="7615"/>
                  </a:lnTo>
                  <a:lnTo>
                    <a:pt x="19736" y="6787"/>
                  </a:lnTo>
                  <a:lnTo>
                    <a:pt x="24117" y="6420"/>
                  </a:lnTo>
                  <a:lnTo>
                    <a:pt x="27191" y="5528"/>
                  </a:lnTo>
                  <a:lnTo>
                    <a:pt x="30827" y="4140"/>
                  </a:lnTo>
                  <a:lnTo>
                    <a:pt x="34838" y="2420"/>
                  </a:lnTo>
                  <a:lnTo>
                    <a:pt x="39100" y="1274"/>
                  </a:lnTo>
                  <a:lnTo>
                    <a:pt x="43530" y="510"/>
                  </a:lnTo>
                  <a:lnTo>
                    <a:pt x="48069" y="0"/>
                  </a:lnTo>
                  <a:lnTo>
                    <a:pt x="51890" y="454"/>
                  </a:lnTo>
                  <a:lnTo>
                    <a:pt x="55231" y="1551"/>
                  </a:lnTo>
                  <a:lnTo>
                    <a:pt x="58252" y="3076"/>
                  </a:lnTo>
                  <a:lnTo>
                    <a:pt x="61060" y="4092"/>
                  </a:lnTo>
                  <a:lnTo>
                    <a:pt x="66295" y="5222"/>
                  </a:lnTo>
                  <a:lnTo>
                    <a:pt x="71269" y="7840"/>
                  </a:lnTo>
                  <a:lnTo>
                    <a:pt x="73706" y="9650"/>
                  </a:lnTo>
                  <a:lnTo>
                    <a:pt x="78531" y="11661"/>
                  </a:lnTo>
                  <a:lnTo>
                    <a:pt x="80929" y="12197"/>
                  </a:lnTo>
                  <a:lnTo>
                    <a:pt x="82527" y="14142"/>
                  </a:lnTo>
                  <a:lnTo>
                    <a:pt x="83594" y="17026"/>
                  </a:lnTo>
                  <a:lnTo>
                    <a:pt x="84304" y="20536"/>
                  </a:lnTo>
                  <a:lnTo>
                    <a:pt x="84778" y="23670"/>
                  </a:lnTo>
                  <a:lnTo>
                    <a:pt x="85093" y="26553"/>
                  </a:lnTo>
                  <a:lnTo>
                    <a:pt x="85304" y="29269"/>
                  </a:lnTo>
                  <a:lnTo>
                    <a:pt x="84650" y="31873"/>
                  </a:lnTo>
                  <a:lnTo>
                    <a:pt x="83421" y="34403"/>
                  </a:lnTo>
                  <a:lnTo>
                    <a:pt x="81808" y="36883"/>
                  </a:lnTo>
                  <a:lnTo>
                    <a:pt x="79938" y="39331"/>
                  </a:lnTo>
                  <a:lnTo>
                    <a:pt x="77899" y="41756"/>
                  </a:lnTo>
                  <a:lnTo>
                    <a:pt x="75744" y="44167"/>
                  </a:lnTo>
                  <a:lnTo>
                    <a:pt x="73515" y="47361"/>
                  </a:lnTo>
                  <a:lnTo>
                    <a:pt x="71235" y="51078"/>
                  </a:lnTo>
                  <a:lnTo>
                    <a:pt x="68921" y="55144"/>
                  </a:lnTo>
                  <a:lnTo>
                    <a:pt x="66585" y="58648"/>
                  </a:lnTo>
                  <a:lnTo>
                    <a:pt x="64234" y="61778"/>
                  </a:lnTo>
                  <a:lnTo>
                    <a:pt x="61872" y="64658"/>
                  </a:lnTo>
                  <a:lnTo>
                    <a:pt x="60298" y="67372"/>
                  </a:lnTo>
                  <a:lnTo>
                    <a:pt x="59249" y="69975"/>
                  </a:lnTo>
                  <a:lnTo>
                    <a:pt x="58549" y="72505"/>
                  </a:lnTo>
                  <a:lnTo>
                    <a:pt x="57289" y="74984"/>
                  </a:lnTo>
                  <a:lnTo>
                    <a:pt x="55655" y="77431"/>
                  </a:lnTo>
                  <a:lnTo>
                    <a:pt x="51122" y="83270"/>
                  </a:lnTo>
                  <a:lnTo>
                    <a:pt x="50502" y="86185"/>
                  </a:lnTo>
                  <a:lnTo>
                    <a:pt x="50337" y="88073"/>
                  </a:lnTo>
                  <a:lnTo>
                    <a:pt x="51020" y="89332"/>
                  </a:lnTo>
                  <a:lnTo>
                    <a:pt x="52270" y="90172"/>
                  </a:lnTo>
                  <a:lnTo>
                    <a:pt x="53897" y="90731"/>
                  </a:lnTo>
                  <a:lnTo>
                    <a:pt x="54981" y="91898"/>
                  </a:lnTo>
                  <a:lnTo>
                    <a:pt x="55704" y="93470"/>
                  </a:lnTo>
                  <a:lnTo>
                    <a:pt x="56186" y="95311"/>
                  </a:lnTo>
                  <a:lnTo>
                    <a:pt x="57301" y="96539"/>
                  </a:lnTo>
                  <a:lnTo>
                    <a:pt x="58838" y="97357"/>
                  </a:lnTo>
                  <a:lnTo>
                    <a:pt x="62663" y="98267"/>
                  </a:lnTo>
                  <a:lnTo>
                    <a:pt x="67008" y="98671"/>
                  </a:lnTo>
                  <a:lnTo>
                    <a:pt x="71585" y="98850"/>
                  </a:lnTo>
                  <a:lnTo>
                    <a:pt x="77060" y="98930"/>
                  </a:lnTo>
                  <a:lnTo>
                    <a:pt x="84783" y="98966"/>
                  </a:lnTo>
                  <a:lnTo>
                    <a:pt x="89066" y="98181"/>
                  </a:lnTo>
                  <a:lnTo>
                    <a:pt x="93509" y="96865"/>
                  </a:lnTo>
                  <a:lnTo>
                    <a:pt x="98058" y="95193"/>
                  </a:lnTo>
                  <a:lnTo>
                    <a:pt x="102678" y="94079"/>
                  </a:lnTo>
                  <a:lnTo>
                    <a:pt x="107346" y="93336"/>
                  </a:lnTo>
                  <a:lnTo>
                    <a:pt x="112045" y="92841"/>
                  </a:lnTo>
                  <a:lnTo>
                    <a:pt x="116765" y="92511"/>
                  </a:lnTo>
                  <a:lnTo>
                    <a:pt x="121500" y="92291"/>
                  </a:lnTo>
                  <a:lnTo>
                    <a:pt x="126244" y="92144"/>
                  </a:lnTo>
                  <a:lnTo>
                    <a:pt x="130993" y="91252"/>
                  </a:lnTo>
                  <a:lnTo>
                    <a:pt x="135747" y="89864"/>
                  </a:lnTo>
                  <a:lnTo>
                    <a:pt x="140504" y="88145"/>
                  </a:lnTo>
                  <a:lnTo>
                    <a:pt x="145263" y="86999"/>
                  </a:lnTo>
                  <a:lnTo>
                    <a:pt x="150023" y="86235"/>
                  </a:lnTo>
                  <a:lnTo>
                    <a:pt x="154784" y="85725"/>
                  </a:lnTo>
                  <a:lnTo>
                    <a:pt x="158752" y="85386"/>
                  </a:lnTo>
                  <a:lnTo>
                    <a:pt x="162190" y="85159"/>
                  </a:lnTo>
                  <a:lnTo>
                    <a:pt x="171450" y="847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4986337" y="1585912"/>
              <a:ext cx="228485" cy="513929"/>
            </a:xfrm>
            <a:custGeom>
              <a:avLst/>
              <a:gdLst/>
              <a:ahLst/>
              <a:cxnLst/>
              <a:rect l="0" t="0" r="0" b="0"/>
              <a:pathLst>
                <a:path w="228485" h="513929">
                  <a:moveTo>
                    <a:pt x="0" y="0"/>
                  </a:moveTo>
                  <a:lnTo>
                    <a:pt x="0" y="13207"/>
                  </a:lnTo>
                  <a:lnTo>
                    <a:pt x="3792" y="17760"/>
                  </a:lnTo>
                  <a:lnTo>
                    <a:pt x="4910" y="20571"/>
                  </a:lnTo>
                  <a:lnTo>
                    <a:pt x="6703" y="34373"/>
                  </a:lnTo>
                  <a:lnTo>
                    <a:pt x="6850" y="37203"/>
                  </a:lnTo>
                  <a:lnTo>
                    <a:pt x="10849" y="48770"/>
                  </a:lnTo>
                  <a:lnTo>
                    <a:pt x="12759" y="59776"/>
                  </a:lnTo>
                  <a:lnTo>
                    <a:pt x="13608" y="71811"/>
                  </a:lnTo>
                  <a:lnTo>
                    <a:pt x="13986" y="82451"/>
                  </a:lnTo>
                  <a:lnTo>
                    <a:pt x="14228" y="107921"/>
                  </a:lnTo>
                  <a:lnTo>
                    <a:pt x="14287" y="185746"/>
                  </a:lnTo>
                  <a:lnTo>
                    <a:pt x="16404" y="197912"/>
                  </a:lnTo>
                  <a:lnTo>
                    <a:pt x="19991" y="209405"/>
                  </a:lnTo>
                  <a:lnTo>
                    <a:pt x="24231" y="222450"/>
                  </a:lnTo>
                  <a:lnTo>
                    <a:pt x="28761" y="234069"/>
                  </a:lnTo>
                  <a:lnTo>
                    <a:pt x="35774" y="249535"/>
                  </a:lnTo>
                  <a:lnTo>
                    <a:pt x="42879" y="262055"/>
                  </a:lnTo>
                  <a:lnTo>
                    <a:pt x="45255" y="265191"/>
                  </a:lnTo>
                  <a:lnTo>
                    <a:pt x="52128" y="270792"/>
                  </a:lnTo>
                  <a:lnTo>
                    <a:pt x="56183" y="273397"/>
                  </a:lnTo>
                  <a:lnTo>
                    <a:pt x="62805" y="278408"/>
                  </a:lnTo>
                  <a:lnTo>
                    <a:pt x="65683" y="280855"/>
                  </a:lnTo>
                  <a:lnTo>
                    <a:pt x="69189" y="282487"/>
                  </a:lnTo>
                  <a:lnTo>
                    <a:pt x="73114" y="283575"/>
                  </a:lnTo>
                  <a:lnTo>
                    <a:pt x="77317" y="284300"/>
                  </a:lnTo>
                  <a:lnTo>
                    <a:pt x="84105" y="285105"/>
                  </a:lnTo>
                  <a:lnTo>
                    <a:pt x="87026" y="285320"/>
                  </a:lnTo>
                  <a:lnTo>
                    <a:pt x="90562" y="284670"/>
                  </a:lnTo>
                  <a:lnTo>
                    <a:pt x="94505" y="283442"/>
                  </a:lnTo>
                  <a:lnTo>
                    <a:pt x="98722" y="281830"/>
                  </a:lnTo>
                  <a:lnTo>
                    <a:pt x="103122" y="279962"/>
                  </a:lnTo>
                  <a:lnTo>
                    <a:pt x="112242" y="275769"/>
                  </a:lnTo>
                  <a:lnTo>
                    <a:pt x="126302" y="268946"/>
                  </a:lnTo>
                  <a:lnTo>
                    <a:pt x="131033" y="265816"/>
                  </a:lnTo>
                  <a:lnTo>
                    <a:pt x="135774" y="262142"/>
                  </a:lnTo>
                  <a:lnTo>
                    <a:pt x="140522" y="258105"/>
                  </a:lnTo>
                  <a:lnTo>
                    <a:pt x="145276" y="254620"/>
                  </a:lnTo>
                  <a:lnTo>
                    <a:pt x="150032" y="251503"/>
                  </a:lnTo>
                  <a:lnTo>
                    <a:pt x="154790" y="248631"/>
                  </a:lnTo>
                  <a:lnTo>
                    <a:pt x="158756" y="245129"/>
                  </a:lnTo>
                  <a:lnTo>
                    <a:pt x="165279" y="237005"/>
                  </a:lnTo>
                  <a:lnTo>
                    <a:pt x="170824" y="228102"/>
                  </a:lnTo>
                  <a:lnTo>
                    <a:pt x="175935" y="218854"/>
                  </a:lnTo>
                  <a:lnTo>
                    <a:pt x="183274" y="204722"/>
                  </a:lnTo>
                  <a:lnTo>
                    <a:pt x="189681" y="190481"/>
                  </a:lnTo>
                  <a:lnTo>
                    <a:pt x="191933" y="176207"/>
                  </a:lnTo>
                  <a:lnTo>
                    <a:pt x="192601" y="161923"/>
                  </a:lnTo>
                  <a:lnTo>
                    <a:pt x="192756" y="152399"/>
                  </a:lnTo>
                  <a:lnTo>
                    <a:pt x="190709" y="142875"/>
                  </a:lnTo>
                  <a:lnTo>
                    <a:pt x="187947" y="133350"/>
                  </a:lnTo>
                  <a:lnTo>
                    <a:pt x="185599" y="119856"/>
                  </a:lnTo>
                  <a:lnTo>
                    <a:pt x="181022" y="109684"/>
                  </a:lnTo>
                  <a:lnTo>
                    <a:pt x="179673" y="101401"/>
                  </a:lnTo>
                  <a:lnTo>
                    <a:pt x="178519" y="98557"/>
                  </a:lnTo>
                  <a:lnTo>
                    <a:pt x="176957" y="96661"/>
                  </a:lnTo>
                  <a:lnTo>
                    <a:pt x="175121" y="95397"/>
                  </a:lnTo>
                  <a:lnTo>
                    <a:pt x="173898" y="93760"/>
                  </a:lnTo>
                  <a:lnTo>
                    <a:pt x="173082" y="91876"/>
                  </a:lnTo>
                  <a:lnTo>
                    <a:pt x="171545" y="86085"/>
                  </a:lnTo>
                  <a:lnTo>
                    <a:pt x="171453" y="96376"/>
                  </a:lnTo>
                  <a:lnTo>
                    <a:pt x="175243" y="106520"/>
                  </a:lnTo>
                  <a:lnTo>
                    <a:pt x="181394" y="115787"/>
                  </a:lnTo>
                  <a:lnTo>
                    <a:pt x="182842" y="119260"/>
                  </a:lnTo>
                  <a:lnTo>
                    <a:pt x="185673" y="132527"/>
                  </a:lnTo>
                  <a:lnTo>
                    <a:pt x="189149" y="144626"/>
                  </a:lnTo>
                  <a:lnTo>
                    <a:pt x="191186" y="152773"/>
                  </a:lnTo>
                  <a:lnTo>
                    <a:pt x="195568" y="172410"/>
                  </a:lnTo>
                  <a:lnTo>
                    <a:pt x="197847" y="181615"/>
                  </a:lnTo>
                  <a:lnTo>
                    <a:pt x="200161" y="190133"/>
                  </a:lnTo>
                  <a:lnTo>
                    <a:pt x="204848" y="205947"/>
                  </a:lnTo>
                  <a:lnTo>
                    <a:pt x="209577" y="220913"/>
                  </a:lnTo>
                  <a:lnTo>
                    <a:pt x="212208" y="235502"/>
                  </a:lnTo>
                  <a:lnTo>
                    <a:pt x="214171" y="249924"/>
                  </a:lnTo>
                  <a:lnTo>
                    <a:pt x="217690" y="264271"/>
                  </a:lnTo>
                  <a:lnTo>
                    <a:pt x="224132" y="289528"/>
                  </a:lnTo>
                  <a:lnTo>
                    <a:pt x="225621" y="297794"/>
                  </a:lnTo>
                  <a:lnTo>
                    <a:pt x="227276" y="313328"/>
                  </a:lnTo>
                  <a:lnTo>
                    <a:pt x="227717" y="321598"/>
                  </a:lnTo>
                  <a:lnTo>
                    <a:pt x="228208" y="339253"/>
                  </a:lnTo>
                  <a:lnTo>
                    <a:pt x="228484" y="363251"/>
                  </a:lnTo>
                  <a:lnTo>
                    <a:pt x="226935" y="371548"/>
                  </a:lnTo>
                  <a:lnTo>
                    <a:pt x="224315" y="380255"/>
                  </a:lnTo>
                  <a:lnTo>
                    <a:pt x="220981" y="389235"/>
                  </a:lnTo>
                  <a:lnTo>
                    <a:pt x="217170" y="397602"/>
                  </a:lnTo>
                  <a:lnTo>
                    <a:pt x="213043" y="405562"/>
                  </a:lnTo>
                  <a:lnTo>
                    <a:pt x="208704" y="413250"/>
                  </a:lnTo>
                  <a:lnTo>
                    <a:pt x="201766" y="428142"/>
                  </a:lnTo>
                  <a:lnTo>
                    <a:pt x="198805" y="435446"/>
                  </a:lnTo>
                  <a:lnTo>
                    <a:pt x="194449" y="442698"/>
                  </a:lnTo>
                  <a:lnTo>
                    <a:pt x="189164" y="449913"/>
                  </a:lnTo>
                  <a:lnTo>
                    <a:pt x="183259" y="457104"/>
                  </a:lnTo>
                  <a:lnTo>
                    <a:pt x="177735" y="463486"/>
                  </a:lnTo>
                  <a:lnTo>
                    <a:pt x="172465" y="469328"/>
                  </a:lnTo>
                  <a:lnTo>
                    <a:pt x="159580" y="483019"/>
                  </a:lnTo>
                  <a:lnTo>
                    <a:pt x="156393" y="486319"/>
                  </a:lnTo>
                  <a:lnTo>
                    <a:pt x="151887" y="489312"/>
                  </a:lnTo>
                  <a:lnTo>
                    <a:pt x="146502" y="492102"/>
                  </a:lnTo>
                  <a:lnTo>
                    <a:pt x="140530" y="494756"/>
                  </a:lnTo>
                  <a:lnTo>
                    <a:pt x="135755" y="497318"/>
                  </a:lnTo>
                  <a:lnTo>
                    <a:pt x="131779" y="499820"/>
                  </a:lnTo>
                  <a:lnTo>
                    <a:pt x="128334" y="502283"/>
                  </a:lnTo>
                  <a:lnTo>
                    <a:pt x="124450" y="504717"/>
                  </a:lnTo>
                  <a:lnTo>
                    <a:pt x="120273" y="507135"/>
                  </a:lnTo>
                  <a:lnTo>
                    <a:pt x="115901" y="509540"/>
                  </a:lnTo>
                  <a:lnTo>
                    <a:pt x="111399" y="511143"/>
                  </a:lnTo>
                  <a:lnTo>
                    <a:pt x="106809" y="512212"/>
                  </a:lnTo>
                  <a:lnTo>
                    <a:pt x="102162" y="512925"/>
                  </a:lnTo>
                  <a:lnTo>
                    <a:pt x="98271" y="513400"/>
                  </a:lnTo>
                  <a:lnTo>
                    <a:pt x="91830" y="513928"/>
                  </a:lnTo>
                  <a:lnTo>
                    <a:pt x="89002" y="513275"/>
                  </a:lnTo>
                  <a:lnTo>
                    <a:pt x="83742" y="510433"/>
                  </a:lnTo>
                  <a:lnTo>
                    <a:pt x="78758" y="506524"/>
                  </a:lnTo>
                  <a:lnTo>
                    <a:pt x="73898" y="502140"/>
                  </a:lnTo>
                  <a:lnTo>
                    <a:pt x="69092" y="497547"/>
                  </a:lnTo>
                  <a:lnTo>
                    <a:pt x="67492" y="495210"/>
                  </a:lnTo>
                  <a:lnTo>
                    <a:pt x="64448" y="488130"/>
                  </a:lnTo>
                  <a:lnTo>
                    <a:pt x="62809" y="485757"/>
                  </a:lnTo>
                  <a:lnTo>
                    <a:pt x="57150" y="4786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5307806" y="1621639"/>
              <a:ext cx="71438" cy="7137"/>
            </a:xfrm>
            <a:custGeom>
              <a:avLst/>
              <a:gdLst/>
              <a:ahLst/>
              <a:cxnLst/>
              <a:rect l="0" t="0" r="0" b="0"/>
              <a:pathLst>
                <a:path w="71438" h="7137">
                  <a:moveTo>
                    <a:pt x="0" y="7136"/>
                  </a:moveTo>
                  <a:lnTo>
                    <a:pt x="0" y="3343"/>
                  </a:lnTo>
                  <a:lnTo>
                    <a:pt x="794" y="2226"/>
                  </a:lnTo>
                  <a:lnTo>
                    <a:pt x="2117" y="1481"/>
                  </a:lnTo>
                  <a:lnTo>
                    <a:pt x="6151" y="286"/>
                  </a:lnTo>
                  <a:lnTo>
                    <a:pt x="7276" y="188"/>
                  </a:lnTo>
                  <a:lnTo>
                    <a:pt x="8819" y="123"/>
                  </a:lnTo>
                  <a:lnTo>
                    <a:pt x="12651" y="50"/>
                  </a:lnTo>
                  <a:lnTo>
                    <a:pt x="27703" y="0"/>
                  </a:lnTo>
                  <a:lnTo>
                    <a:pt x="31169" y="791"/>
                  </a:lnTo>
                  <a:lnTo>
                    <a:pt x="34273" y="2112"/>
                  </a:lnTo>
                  <a:lnTo>
                    <a:pt x="37136" y="3786"/>
                  </a:lnTo>
                  <a:lnTo>
                    <a:pt x="39839" y="4903"/>
                  </a:lnTo>
                  <a:lnTo>
                    <a:pt x="42434" y="5647"/>
                  </a:lnTo>
                  <a:lnTo>
                    <a:pt x="44959" y="6143"/>
                  </a:lnTo>
                  <a:lnTo>
                    <a:pt x="47434" y="6474"/>
                  </a:lnTo>
                  <a:lnTo>
                    <a:pt x="49879" y="6695"/>
                  </a:lnTo>
                  <a:lnTo>
                    <a:pt x="71437" y="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5464968" y="1522611"/>
              <a:ext cx="91431" cy="148928"/>
            </a:xfrm>
            <a:custGeom>
              <a:avLst/>
              <a:gdLst/>
              <a:ahLst/>
              <a:cxnLst/>
              <a:rect l="0" t="0" r="0" b="0"/>
              <a:pathLst>
                <a:path w="91431" h="148928">
                  <a:moveTo>
                    <a:pt x="0" y="6151"/>
                  </a:moveTo>
                  <a:lnTo>
                    <a:pt x="9943" y="6151"/>
                  </a:lnTo>
                  <a:lnTo>
                    <a:pt x="12979" y="5357"/>
                  </a:lnTo>
                  <a:lnTo>
                    <a:pt x="16590" y="4034"/>
                  </a:lnTo>
                  <a:lnTo>
                    <a:pt x="20585" y="2359"/>
                  </a:lnTo>
                  <a:lnTo>
                    <a:pt x="24043" y="1242"/>
                  </a:lnTo>
                  <a:lnTo>
                    <a:pt x="27141" y="497"/>
                  </a:lnTo>
                  <a:lnTo>
                    <a:pt x="30000" y="0"/>
                  </a:lnTo>
                  <a:lnTo>
                    <a:pt x="33494" y="463"/>
                  </a:lnTo>
                  <a:lnTo>
                    <a:pt x="37411" y="1565"/>
                  </a:lnTo>
                  <a:lnTo>
                    <a:pt x="41609" y="3094"/>
                  </a:lnTo>
                  <a:lnTo>
                    <a:pt x="45997" y="4113"/>
                  </a:lnTo>
                  <a:lnTo>
                    <a:pt x="50508" y="4792"/>
                  </a:lnTo>
                  <a:lnTo>
                    <a:pt x="55103" y="5245"/>
                  </a:lnTo>
                  <a:lnTo>
                    <a:pt x="58961" y="6341"/>
                  </a:lnTo>
                  <a:lnTo>
                    <a:pt x="62326" y="7865"/>
                  </a:lnTo>
                  <a:lnTo>
                    <a:pt x="65363" y="9675"/>
                  </a:lnTo>
                  <a:lnTo>
                    <a:pt x="68182" y="11675"/>
                  </a:lnTo>
                  <a:lnTo>
                    <a:pt x="70855" y="13803"/>
                  </a:lnTo>
                  <a:lnTo>
                    <a:pt x="73431" y="16015"/>
                  </a:lnTo>
                  <a:lnTo>
                    <a:pt x="74354" y="18283"/>
                  </a:lnTo>
                  <a:lnTo>
                    <a:pt x="74176" y="20589"/>
                  </a:lnTo>
                  <a:lnTo>
                    <a:pt x="73263" y="22920"/>
                  </a:lnTo>
                  <a:lnTo>
                    <a:pt x="72655" y="25268"/>
                  </a:lnTo>
                  <a:lnTo>
                    <a:pt x="72249" y="27627"/>
                  </a:lnTo>
                  <a:lnTo>
                    <a:pt x="71979" y="29993"/>
                  </a:lnTo>
                  <a:lnTo>
                    <a:pt x="69418" y="33158"/>
                  </a:lnTo>
                  <a:lnTo>
                    <a:pt x="65329" y="36856"/>
                  </a:lnTo>
                  <a:lnTo>
                    <a:pt x="60221" y="40908"/>
                  </a:lnTo>
                  <a:lnTo>
                    <a:pt x="56023" y="44404"/>
                  </a:lnTo>
                  <a:lnTo>
                    <a:pt x="52430" y="47528"/>
                  </a:lnTo>
                  <a:lnTo>
                    <a:pt x="49241" y="50405"/>
                  </a:lnTo>
                  <a:lnTo>
                    <a:pt x="43581" y="55717"/>
                  </a:lnTo>
                  <a:lnTo>
                    <a:pt x="40961" y="58245"/>
                  </a:lnTo>
                  <a:lnTo>
                    <a:pt x="37626" y="60724"/>
                  </a:lnTo>
                  <a:lnTo>
                    <a:pt x="33816" y="63171"/>
                  </a:lnTo>
                  <a:lnTo>
                    <a:pt x="29688" y="65595"/>
                  </a:lnTo>
                  <a:lnTo>
                    <a:pt x="26935" y="68006"/>
                  </a:lnTo>
                  <a:lnTo>
                    <a:pt x="25101" y="70406"/>
                  </a:lnTo>
                  <a:lnTo>
                    <a:pt x="23878" y="72800"/>
                  </a:lnTo>
                  <a:lnTo>
                    <a:pt x="22269" y="74396"/>
                  </a:lnTo>
                  <a:lnTo>
                    <a:pt x="20402" y="75460"/>
                  </a:lnTo>
                  <a:lnTo>
                    <a:pt x="18364" y="76170"/>
                  </a:lnTo>
                  <a:lnTo>
                    <a:pt x="17799" y="76643"/>
                  </a:lnTo>
                  <a:lnTo>
                    <a:pt x="18217" y="76958"/>
                  </a:lnTo>
                  <a:lnTo>
                    <a:pt x="19289" y="77168"/>
                  </a:lnTo>
                  <a:lnTo>
                    <a:pt x="20003" y="78102"/>
                  </a:lnTo>
                  <a:lnTo>
                    <a:pt x="20797" y="81256"/>
                  </a:lnTo>
                  <a:lnTo>
                    <a:pt x="21802" y="82415"/>
                  </a:lnTo>
                  <a:lnTo>
                    <a:pt x="23266" y="83187"/>
                  </a:lnTo>
                  <a:lnTo>
                    <a:pt x="25036" y="83702"/>
                  </a:lnTo>
                  <a:lnTo>
                    <a:pt x="27010" y="84046"/>
                  </a:lnTo>
                  <a:lnTo>
                    <a:pt x="29119" y="84275"/>
                  </a:lnTo>
                  <a:lnTo>
                    <a:pt x="31319" y="84427"/>
                  </a:lnTo>
                  <a:lnTo>
                    <a:pt x="34373" y="84529"/>
                  </a:lnTo>
                  <a:lnTo>
                    <a:pt x="51427" y="84706"/>
                  </a:lnTo>
                  <a:lnTo>
                    <a:pt x="63039" y="84724"/>
                  </a:lnTo>
                  <a:lnTo>
                    <a:pt x="66633" y="85521"/>
                  </a:lnTo>
                  <a:lnTo>
                    <a:pt x="69822" y="86845"/>
                  </a:lnTo>
                  <a:lnTo>
                    <a:pt x="72742" y="88522"/>
                  </a:lnTo>
                  <a:lnTo>
                    <a:pt x="75482" y="90434"/>
                  </a:lnTo>
                  <a:lnTo>
                    <a:pt x="78103" y="92502"/>
                  </a:lnTo>
                  <a:lnTo>
                    <a:pt x="80645" y="94675"/>
                  </a:lnTo>
                  <a:lnTo>
                    <a:pt x="83132" y="96123"/>
                  </a:lnTo>
                  <a:lnTo>
                    <a:pt x="85584" y="97089"/>
                  </a:lnTo>
                  <a:lnTo>
                    <a:pt x="88013" y="97732"/>
                  </a:lnTo>
                  <a:lnTo>
                    <a:pt x="89632" y="98955"/>
                  </a:lnTo>
                  <a:lnTo>
                    <a:pt x="90711" y="100564"/>
                  </a:lnTo>
                  <a:lnTo>
                    <a:pt x="91430" y="102431"/>
                  </a:lnTo>
                  <a:lnTo>
                    <a:pt x="91116" y="104469"/>
                  </a:lnTo>
                  <a:lnTo>
                    <a:pt x="88651" y="108850"/>
                  </a:lnTo>
                  <a:lnTo>
                    <a:pt x="86882" y="111923"/>
                  </a:lnTo>
                  <a:lnTo>
                    <a:pt x="82800" y="119571"/>
                  </a:lnTo>
                  <a:lnTo>
                    <a:pt x="80600" y="123040"/>
                  </a:lnTo>
                  <a:lnTo>
                    <a:pt x="78340" y="126146"/>
                  </a:lnTo>
                  <a:lnTo>
                    <a:pt x="76039" y="129010"/>
                  </a:lnTo>
                  <a:lnTo>
                    <a:pt x="73712" y="131713"/>
                  </a:lnTo>
                  <a:lnTo>
                    <a:pt x="71367" y="134309"/>
                  </a:lnTo>
                  <a:lnTo>
                    <a:pt x="69009" y="136834"/>
                  </a:lnTo>
                  <a:lnTo>
                    <a:pt x="65850" y="138517"/>
                  </a:lnTo>
                  <a:lnTo>
                    <a:pt x="62157" y="139638"/>
                  </a:lnTo>
                  <a:lnTo>
                    <a:pt x="58107" y="140386"/>
                  </a:lnTo>
                  <a:lnTo>
                    <a:pt x="54613" y="141679"/>
                  </a:lnTo>
                  <a:lnTo>
                    <a:pt x="51490" y="143334"/>
                  </a:lnTo>
                  <a:lnTo>
                    <a:pt x="48615" y="145231"/>
                  </a:lnTo>
                  <a:lnTo>
                    <a:pt x="45904" y="146496"/>
                  </a:lnTo>
                  <a:lnTo>
                    <a:pt x="43302" y="147340"/>
                  </a:lnTo>
                  <a:lnTo>
                    <a:pt x="40775" y="147902"/>
                  </a:lnTo>
                  <a:lnTo>
                    <a:pt x="38296" y="148276"/>
                  </a:lnTo>
                  <a:lnTo>
                    <a:pt x="35849" y="148526"/>
                  </a:lnTo>
                  <a:lnTo>
                    <a:pt x="30013" y="148927"/>
                  </a:lnTo>
                  <a:lnTo>
                    <a:pt x="28740" y="148166"/>
                  </a:lnTo>
                  <a:lnTo>
                    <a:pt x="27097" y="146865"/>
                  </a:lnTo>
                  <a:lnTo>
                    <a:pt x="21929" y="142320"/>
                  </a:lnTo>
                  <a:lnTo>
                    <a:pt x="21432" y="134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5614987" y="1364482"/>
              <a:ext cx="207104" cy="721357"/>
            </a:xfrm>
            <a:custGeom>
              <a:avLst/>
              <a:gdLst/>
              <a:ahLst/>
              <a:cxnLst/>
              <a:rect l="0" t="0" r="0" b="0"/>
              <a:pathLst>
                <a:path w="207104" h="721357">
                  <a:moveTo>
                    <a:pt x="0" y="7118"/>
                  </a:moveTo>
                  <a:lnTo>
                    <a:pt x="0" y="268"/>
                  </a:lnTo>
                  <a:lnTo>
                    <a:pt x="5703" y="32"/>
                  </a:lnTo>
                  <a:lnTo>
                    <a:pt x="9943" y="0"/>
                  </a:lnTo>
                  <a:lnTo>
                    <a:pt x="12185" y="785"/>
                  </a:lnTo>
                  <a:lnTo>
                    <a:pt x="16793" y="3774"/>
                  </a:lnTo>
                  <a:lnTo>
                    <a:pt x="19927" y="5682"/>
                  </a:lnTo>
                  <a:lnTo>
                    <a:pt x="23603" y="7748"/>
                  </a:lnTo>
                  <a:lnTo>
                    <a:pt x="31922" y="12160"/>
                  </a:lnTo>
                  <a:lnTo>
                    <a:pt x="40910" y="16767"/>
                  </a:lnTo>
                  <a:lnTo>
                    <a:pt x="45530" y="19901"/>
                  </a:lnTo>
                  <a:lnTo>
                    <a:pt x="50197" y="23577"/>
                  </a:lnTo>
                  <a:lnTo>
                    <a:pt x="54896" y="27616"/>
                  </a:lnTo>
                  <a:lnTo>
                    <a:pt x="59616" y="31102"/>
                  </a:lnTo>
                  <a:lnTo>
                    <a:pt x="64350" y="34219"/>
                  </a:lnTo>
                  <a:lnTo>
                    <a:pt x="69094" y="37092"/>
                  </a:lnTo>
                  <a:lnTo>
                    <a:pt x="73844" y="41388"/>
                  </a:lnTo>
                  <a:lnTo>
                    <a:pt x="78598" y="46633"/>
                  </a:lnTo>
                  <a:lnTo>
                    <a:pt x="83355" y="52511"/>
                  </a:lnTo>
                  <a:lnTo>
                    <a:pt x="88114" y="58017"/>
                  </a:lnTo>
                  <a:lnTo>
                    <a:pt x="92874" y="63276"/>
                  </a:lnTo>
                  <a:lnTo>
                    <a:pt x="97635" y="68369"/>
                  </a:lnTo>
                  <a:lnTo>
                    <a:pt x="115712" y="86914"/>
                  </a:lnTo>
                  <a:lnTo>
                    <a:pt x="121592" y="93653"/>
                  </a:lnTo>
                  <a:lnTo>
                    <a:pt x="127098" y="100526"/>
                  </a:lnTo>
                  <a:lnTo>
                    <a:pt x="132357" y="107490"/>
                  </a:lnTo>
                  <a:lnTo>
                    <a:pt x="137451" y="115308"/>
                  </a:lnTo>
                  <a:lnTo>
                    <a:pt x="142434" y="123694"/>
                  </a:lnTo>
                  <a:lnTo>
                    <a:pt x="147343" y="132460"/>
                  </a:lnTo>
                  <a:lnTo>
                    <a:pt x="157032" y="150667"/>
                  </a:lnTo>
                  <a:lnTo>
                    <a:pt x="176187" y="188226"/>
                  </a:lnTo>
                  <a:lnTo>
                    <a:pt x="180164" y="197706"/>
                  </a:lnTo>
                  <a:lnTo>
                    <a:pt x="183609" y="207202"/>
                  </a:lnTo>
                  <a:lnTo>
                    <a:pt x="186700" y="216707"/>
                  </a:lnTo>
                  <a:lnTo>
                    <a:pt x="190348" y="226219"/>
                  </a:lnTo>
                  <a:lnTo>
                    <a:pt x="194368" y="235735"/>
                  </a:lnTo>
                  <a:lnTo>
                    <a:pt x="198634" y="245254"/>
                  </a:lnTo>
                  <a:lnTo>
                    <a:pt x="203376" y="266414"/>
                  </a:lnTo>
                  <a:lnTo>
                    <a:pt x="204640" y="277614"/>
                  </a:lnTo>
                  <a:lnTo>
                    <a:pt x="205483" y="289048"/>
                  </a:lnTo>
                  <a:lnTo>
                    <a:pt x="206045" y="300640"/>
                  </a:lnTo>
                  <a:lnTo>
                    <a:pt x="206669" y="324103"/>
                  </a:lnTo>
                  <a:lnTo>
                    <a:pt x="207103" y="383392"/>
                  </a:lnTo>
                  <a:lnTo>
                    <a:pt x="205537" y="395286"/>
                  </a:lnTo>
                  <a:lnTo>
                    <a:pt x="202906" y="407184"/>
                  </a:lnTo>
                  <a:lnTo>
                    <a:pt x="199565" y="419085"/>
                  </a:lnTo>
                  <a:lnTo>
                    <a:pt x="196543" y="430987"/>
                  </a:lnTo>
                  <a:lnTo>
                    <a:pt x="191069" y="454796"/>
                  </a:lnTo>
                  <a:lnTo>
                    <a:pt x="187704" y="465907"/>
                  </a:lnTo>
                  <a:lnTo>
                    <a:pt x="183874" y="476490"/>
                  </a:lnTo>
                  <a:lnTo>
                    <a:pt x="179732" y="486720"/>
                  </a:lnTo>
                  <a:lnTo>
                    <a:pt x="176178" y="497509"/>
                  </a:lnTo>
                  <a:lnTo>
                    <a:pt x="173015" y="508670"/>
                  </a:lnTo>
                  <a:lnTo>
                    <a:pt x="170112" y="520080"/>
                  </a:lnTo>
                  <a:lnTo>
                    <a:pt x="165795" y="530861"/>
                  </a:lnTo>
                  <a:lnTo>
                    <a:pt x="160536" y="541224"/>
                  </a:lnTo>
                  <a:lnTo>
                    <a:pt x="154649" y="551307"/>
                  </a:lnTo>
                  <a:lnTo>
                    <a:pt x="149931" y="561204"/>
                  </a:lnTo>
                  <a:lnTo>
                    <a:pt x="145992" y="570978"/>
                  </a:lnTo>
                  <a:lnTo>
                    <a:pt x="142572" y="580668"/>
                  </a:lnTo>
                  <a:lnTo>
                    <a:pt x="137910" y="590303"/>
                  </a:lnTo>
                  <a:lnTo>
                    <a:pt x="132422" y="599902"/>
                  </a:lnTo>
                  <a:lnTo>
                    <a:pt x="115436" y="626464"/>
                  </a:lnTo>
                  <a:lnTo>
                    <a:pt x="110295" y="634327"/>
                  </a:lnTo>
                  <a:lnTo>
                    <a:pt x="106074" y="641951"/>
                  </a:lnTo>
                  <a:lnTo>
                    <a:pt x="102466" y="649415"/>
                  </a:lnTo>
                  <a:lnTo>
                    <a:pt x="99267" y="656772"/>
                  </a:lnTo>
                  <a:lnTo>
                    <a:pt x="95547" y="664058"/>
                  </a:lnTo>
                  <a:lnTo>
                    <a:pt x="91479" y="671297"/>
                  </a:lnTo>
                  <a:lnTo>
                    <a:pt x="87180" y="678504"/>
                  </a:lnTo>
                  <a:lnTo>
                    <a:pt x="81138" y="686483"/>
                  </a:lnTo>
                  <a:lnTo>
                    <a:pt x="73937" y="694978"/>
                  </a:lnTo>
                  <a:lnTo>
                    <a:pt x="65960" y="703816"/>
                  </a:lnTo>
                  <a:lnTo>
                    <a:pt x="59848" y="709709"/>
                  </a:lnTo>
                  <a:lnTo>
                    <a:pt x="54980" y="713636"/>
                  </a:lnTo>
                  <a:lnTo>
                    <a:pt x="43073" y="721356"/>
                  </a:lnTo>
                  <a:lnTo>
                    <a:pt x="42863" y="7143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5886770" y="1407344"/>
              <a:ext cx="267090" cy="134677"/>
            </a:xfrm>
            <a:custGeom>
              <a:avLst/>
              <a:gdLst/>
              <a:ahLst/>
              <a:cxnLst/>
              <a:rect l="0" t="0" r="0" b="0"/>
              <a:pathLst>
                <a:path w="267090" h="134677">
                  <a:moveTo>
                    <a:pt x="13967" y="28549"/>
                  </a:moveTo>
                  <a:lnTo>
                    <a:pt x="13967" y="22399"/>
                  </a:lnTo>
                  <a:lnTo>
                    <a:pt x="13174" y="22068"/>
                  </a:lnTo>
                  <a:lnTo>
                    <a:pt x="10175" y="21700"/>
                  </a:lnTo>
                  <a:lnTo>
                    <a:pt x="9058" y="20808"/>
                  </a:lnTo>
                  <a:lnTo>
                    <a:pt x="8313" y="19420"/>
                  </a:lnTo>
                  <a:lnTo>
                    <a:pt x="7817" y="17700"/>
                  </a:lnTo>
                  <a:lnTo>
                    <a:pt x="6691" y="16554"/>
                  </a:lnTo>
                  <a:lnTo>
                    <a:pt x="5148" y="15790"/>
                  </a:lnTo>
                  <a:lnTo>
                    <a:pt x="3325" y="15281"/>
                  </a:lnTo>
                  <a:lnTo>
                    <a:pt x="2110" y="14147"/>
                  </a:lnTo>
                  <a:lnTo>
                    <a:pt x="1300" y="12598"/>
                  </a:lnTo>
                  <a:lnTo>
                    <a:pt x="0" y="8200"/>
                  </a:lnTo>
                  <a:lnTo>
                    <a:pt x="687" y="7840"/>
                  </a:lnTo>
                  <a:lnTo>
                    <a:pt x="5447" y="7332"/>
                  </a:lnTo>
                  <a:lnTo>
                    <a:pt x="9651" y="7213"/>
                  </a:lnTo>
                  <a:lnTo>
                    <a:pt x="11883" y="6388"/>
                  </a:lnTo>
                  <a:lnTo>
                    <a:pt x="16481" y="3354"/>
                  </a:lnTo>
                  <a:lnTo>
                    <a:pt x="23287" y="1476"/>
                  </a:lnTo>
                  <a:lnTo>
                    <a:pt x="27324" y="976"/>
                  </a:lnTo>
                  <a:lnTo>
                    <a:pt x="32396" y="642"/>
                  </a:lnTo>
                  <a:lnTo>
                    <a:pt x="38160" y="419"/>
                  </a:lnTo>
                  <a:lnTo>
                    <a:pt x="55531" y="106"/>
                  </a:lnTo>
                  <a:lnTo>
                    <a:pt x="75624" y="0"/>
                  </a:lnTo>
                  <a:lnTo>
                    <a:pt x="81265" y="785"/>
                  </a:lnTo>
                  <a:lnTo>
                    <a:pt x="87407" y="2103"/>
                  </a:lnTo>
                  <a:lnTo>
                    <a:pt x="93884" y="3774"/>
                  </a:lnTo>
                  <a:lnTo>
                    <a:pt x="99789" y="4889"/>
                  </a:lnTo>
                  <a:lnTo>
                    <a:pt x="105313" y="5632"/>
                  </a:lnTo>
                  <a:lnTo>
                    <a:pt x="110583" y="6127"/>
                  </a:lnTo>
                  <a:lnTo>
                    <a:pt x="115684" y="7251"/>
                  </a:lnTo>
                  <a:lnTo>
                    <a:pt x="120672" y="8794"/>
                  </a:lnTo>
                  <a:lnTo>
                    <a:pt x="125585" y="10617"/>
                  </a:lnTo>
                  <a:lnTo>
                    <a:pt x="133160" y="14759"/>
                  </a:lnTo>
                  <a:lnTo>
                    <a:pt x="136292" y="16974"/>
                  </a:lnTo>
                  <a:lnTo>
                    <a:pt x="138380" y="19245"/>
                  </a:lnTo>
                  <a:lnTo>
                    <a:pt x="139771" y="21553"/>
                  </a:lnTo>
                  <a:lnTo>
                    <a:pt x="140699" y="23885"/>
                  </a:lnTo>
                  <a:lnTo>
                    <a:pt x="141317" y="26233"/>
                  </a:lnTo>
                  <a:lnTo>
                    <a:pt x="141730" y="28593"/>
                  </a:lnTo>
                  <a:lnTo>
                    <a:pt x="142005" y="30960"/>
                  </a:lnTo>
                  <a:lnTo>
                    <a:pt x="142188" y="34125"/>
                  </a:lnTo>
                  <a:lnTo>
                    <a:pt x="142392" y="41875"/>
                  </a:lnTo>
                  <a:lnTo>
                    <a:pt x="141652" y="45371"/>
                  </a:lnTo>
                  <a:lnTo>
                    <a:pt x="140366" y="48495"/>
                  </a:lnTo>
                  <a:lnTo>
                    <a:pt x="138714" y="51371"/>
                  </a:lnTo>
                  <a:lnTo>
                    <a:pt x="136026" y="54877"/>
                  </a:lnTo>
                  <a:lnTo>
                    <a:pt x="132645" y="58801"/>
                  </a:lnTo>
                  <a:lnTo>
                    <a:pt x="125451" y="66601"/>
                  </a:lnTo>
                  <a:lnTo>
                    <a:pt x="119607" y="72713"/>
                  </a:lnTo>
                  <a:lnTo>
                    <a:pt x="116144" y="75454"/>
                  </a:lnTo>
                  <a:lnTo>
                    <a:pt x="112247" y="78076"/>
                  </a:lnTo>
                  <a:lnTo>
                    <a:pt x="108063" y="80617"/>
                  </a:lnTo>
                  <a:lnTo>
                    <a:pt x="103685" y="83898"/>
                  </a:lnTo>
                  <a:lnTo>
                    <a:pt x="99179" y="87674"/>
                  </a:lnTo>
                  <a:lnTo>
                    <a:pt x="90733" y="95308"/>
                  </a:lnTo>
                  <a:lnTo>
                    <a:pt x="84333" y="101347"/>
                  </a:lnTo>
                  <a:lnTo>
                    <a:pt x="71290" y="114140"/>
                  </a:lnTo>
                  <a:lnTo>
                    <a:pt x="68851" y="116566"/>
                  </a:lnTo>
                  <a:lnTo>
                    <a:pt x="67225" y="118977"/>
                  </a:lnTo>
                  <a:lnTo>
                    <a:pt x="66141" y="121378"/>
                  </a:lnTo>
                  <a:lnTo>
                    <a:pt x="64100" y="128141"/>
                  </a:lnTo>
                  <a:lnTo>
                    <a:pt x="67804" y="132230"/>
                  </a:lnTo>
                  <a:lnTo>
                    <a:pt x="69702" y="133388"/>
                  </a:lnTo>
                  <a:lnTo>
                    <a:pt x="73928" y="134676"/>
                  </a:lnTo>
                  <a:lnTo>
                    <a:pt x="77753" y="134225"/>
                  </a:lnTo>
                  <a:lnTo>
                    <a:pt x="82685" y="133131"/>
                  </a:lnTo>
                  <a:lnTo>
                    <a:pt x="88354" y="131608"/>
                  </a:lnTo>
                  <a:lnTo>
                    <a:pt x="93721" y="130593"/>
                  </a:lnTo>
                  <a:lnTo>
                    <a:pt x="98886" y="129916"/>
                  </a:lnTo>
                  <a:lnTo>
                    <a:pt x="103917" y="129464"/>
                  </a:lnTo>
                  <a:lnTo>
                    <a:pt x="109653" y="129164"/>
                  </a:lnTo>
                  <a:lnTo>
                    <a:pt x="122375" y="128829"/>
                  </a:lnTo>
                  <a:lnTo>
                    <a:pt x="129896" y="127946"/>
                  </a:lnTo>
                  <a:lnTo>
                    <a:pt x="138084" y="126564"/>
                  </a:lnTo>
                  <a:lnTo>
                    <a:pt x="146718" y="124849"/>
                  </a:lnTo>
                  <a:lnTo>
                    <a:pt x="154855" y="122912"/>
                  </a:lnTo>
                  <a:lnTo>
                    <a:pt x="162661" y="120826"/>
                  </a:lnTo>
                  <a:lnTo>
                    <a:pt x="170247" y="118642"/>
                  </a:lnTo>
                  <a:lnTo>
                    <a:pt x="177685" y="117186"/>
                  </a:lnTo>
                  <a:lnTo>
                    <a:pt x="185025" y="116216"/>
                  </a:lnTo>
                  <a:lnTo>
                    <a:pt x="192300" y="115569"/>
                  </a:lnTo>
                  <a:lnTo>
                    <a:pt x="198736" y="114343"/>
                  </a:lnTo>
                  <a:lnTo>
                    <a:pt x="204615" y="112733"/>
                  </a:lnTo>
                  <a:lnTo>
                    <a:pt x="210122" y="110865"/>
                  </a:lnTo>
                  <a:lnTo>
                    <a:pt x="215381" y="109620"/>
                  </a:lnTo>
                  <a:lnTo>
                    <a:pt x="220475" y="108790"/>
                  </a:lnTo>
                  <a:lnTo>
                    <a:pt x="225458" y="108237"/>
                  </a:lnTo>
                  <a:lnTo>
                    <a:pt x="230367" y="107075"/>
                  </a:lnTo>
                  <a:lnTo>
                    <a:pt x="235228" y="105506"/>
                  </a:lnTo>
                  <a:lnTo>
                    <a:pt x="240055" y="103666"/>
                  </a:lnTo>
                  <a:lnTo>
                    <a:pt x="247536" y="101622"/>
                  </a:lnTo>
                  <a:lnTo>
                    <a:pt x="253507" y="100714"/>
                  </a:lnTo>
                  <a:lnTo>
                    <a:pt x="261331" y="100202"/>
                  </a:lnTo>
                  <a:lnTo>
                    <a:pt x="267089" y="100051"/>
                  </a:lnTo>
                  <a:lnTo>
                    <a:pt x="265901" y="100015"/>
                  </a:lnTo>
                  <a:lnTo>
                    <a:pt x="265267" y="100799"/>
                  </a:lnTo>
                  <a:lnTo>
                    <a:pt x="264374" y="104902"/>
                  </a:lnTo>
                  <a:lnTo>
                    <a:pt x="263998" y="1071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1801763" y="2150268"/>
              <a:ext cx="241350" cy="757141"/>
            </a:xfrm>
            <a:custGeom>
              <a:avLst/>
              <a:gdLst/>
              <a:ahLst/>
              <a:cxnLst/>
              <a:rect l="0" t="0" r="0" b="0"/>
              <a:pathLst>
                <a:path w="241350" h="757141">
                  <a:moveTo>
                    <a:pt x="234205" y="0"/>
                  </a:moveTo>
                  <a:lnTo>
                    <a:pt x="216507" y="0"/>
                  </a:lnTo>
                  <a:lnTo>
                    <a:pt x="210200" y="2117"/>
                  </a:lnTo>
                  <a:lnTo>
                    <a:pt x="202899" y="5704"/>
                  </a:lnTo>
                  <a:lnTo>
                    <a:pt x="197008" y="9943"/>
                  </a:lnTo>
                  <a:lnTo>
                    <a:pt x="189627" y="16590"/>
                  </a:lnTo>
                  <a:lnTo>
                    <a:pt x="185437" y="20585"/>
                  </a:lnTo>
                  <a:lnTo>
                    <a:pt x="181055" y="24042"/>
                  </a:lnTo>
                  <a:lnTo>
                    <a:pt x="176547" y="27141"/>
                  </a:lnTo>
                  <a:lnTo>
                    <a:pt x="171954" y="30000"/>
                  </a:lnTo>
                  <a:lnTo>
                    <a:pt x="167304" y="33494"/>
                  </a:lnTo>
                  <a:lnTo>
                    <a:pt x="162617" y="37411"/>
                  </a:lnTo>
                  <a:lnTo>
                    <a:pt x="157905" y="41610"/>
                  </a:lnTo>
                  <a:lnTo>
                    <a:pt x="148436" y="50508"/>
                  </a:lnTo>
                  <a:lnTo>
                    <a:pt x="129422" y="69156"/>
                  </a:lnTo>
                  <a:lnTo>
                    <a:pt x="124662" y="74679"/>
                  </a:lnTo>
                  <a:lnTo>
                    <a:pt x="119902" y="80742"/>
                  </a:lnTo>
                  <a:lnTo>
                    <a:pt x="115140" y="87165"/>
                  </a:lnTo>
                  <a:lnTo>
                    <a:pt x="105617" y="100653"/>
                  </a:lnTo>
                  <a:lnTo>
                    <a:pt x="86568" y="128714"/>
                  </a:lnTo>
                  <a:lnTo>
                    <a:pt x="81805" y="136610"/>
                  </a:lnTo>
                  <a:lnTo>
                    <a:pt x="77043" y="145048"/>
                  </a:lnTo>
                  <a:lnTo>
                    <a:pt x="72280" y="153849"/>
                  </a:lnTo>
                  <a:lnTo>
                    <a:pt x="64872" y="172094"/>
                  </a:lnTo>
                  <a:lnTo>
                    <a:pt x="58140" y="190787"/>
                  </a:lnTo>
                  <a:lnTo>
                    <a:pt x="54122" y="200216"/>
                  </a:lnTo>
                  <a:lnTo>
                    <a:pt x="49856" y="209677"/>
                  </a:lnTo>
                  <a:lnTo>
                    <a:pt x="42999" y="228657"/>
                  </a:lnTo>
                  <a:lnTo>
                    <a:pt x="37306" y="247676"/>
                  </a:lnTo>
                  <a:lnTo>
                    <a:pt x="32130" y="266711"/>
                  </a:lnTo>
                  <a:lnTo>
                    <a:pt x="27184" y="287872"/>
                  </a:lnTo>
                  <a:lnTo>
                    <a:pt x="22339" y="309712"/>
                  </a:lnTo>
                  <a:lnTo>
                    <a:pt x="10376" y="359275"/>
                  </a:lnTo>
                  <a:lnTo>
                    <a:pt x="7726" y="378488"/>
                  </a:lnTo>
                  <a:lnTo>
                    <a:pt x="5754" y="397611"/>
                  </a:lnTo>
                  <a:lnTo>
                    <a:pt x="2232" y="416693"/>
                  </a:lnTo>
                  <a:lnTo>
                    <a:pt x="137" y="435758"/>
                  </a:lnTo>
                  <a:lnTo>
                    <a:pt x="0" y="454814"/>
                  </a:lnTo>
                  <a:lnTo>
                    <a:pt x="3592" y="483393"/>
                  </a:lnTo>
                  <a:lnTo>
                    <a:pt x="4710" y="502443"/>
                  </a:lnTo>
                  <a:lnTo>
                    <a:pt x="9441" y="521494"/>
                  </a:lnTo>
                  <a:lnTo>
                    <a:pt x="18913" y="547952"/>
                  </a:lnTo>
                  <a:lnTo>
                    <a:pt x="29224" y="578226"/>
                  </a:lnTo>
                  <a:lnTo>
                    <a:pt x="36211" y="592746"/>
                  </a:lnTo>
                  <a:lnTo>
                    <a:pt x="40297" y="599951"/>
                  </a:lnTo>
                  <a:lnTo>
                    <a:pt x="47783" y="611105"/>
                  </a:lnTo>
                  <a:lnTo>
                    <a:pt x="68801" y="640432"/>
                  </a:lnTo>
                  <a:lnTo>
                    <a:pt x="77898" y="652380"/>
                  </a:lnTo>
                  <a:lnTo>
                    <a:pt x="85551" y="661933"/>
                  </a:lnTo>
                  <a:lnTo>
                    <a:pt x="92240" y="669888"/>
                  </a:lnTo>
                  <a:lnTo>
                    <a:pt x="99080" y="676780"/>
                  </a:lnTo>
                  <a:lnTo>
                    <a:pt x="106022" y="682961"/>
                  </a:lnTo>
                  <a:lnTo>
                    <a:pt x="113031" y="688670"/>
                  </a:lnTo>
                  <a:lnTo>
                    <a:pt x="116116" y="693270"/>
                  </a:lnTo>
                  <a:lnTo>
                    <a:pt x="116585" y="697130"/>
                  </a:lnTo>
                  <a:lnTo>
                    <a:pt x="115311" y="700497"/>
                  </a:lnTo>
                  <a:lnTo>
                    <a:pt x="116049" y="704329"/>
                  </a:lnTo>
                  <a:lnTo>
                    <a:pt x="121101" y="712821"/>
                  </a:lnTo>
                  <a:lnTo>
                    <a:pt x="125465" y="716514"/>
                  </a:lnTo>
                  <a:lnTo>
                    <a:pt x="130756" y="719770"/>
                  </a:lnTo>
                  <a:lnTo>
                    <a:pt x="152564" y="730699"/>
                  </a:lnTo>
                  <a:lnTo>
                    <a:pt x="157553" y="732401"/>
                  </a:lnTo>
                  <a:lnTo>
                    <a:pt x="162466" y="733536"/>
                  </a:lnTo>
                  <a:lnTo>
                    <a:pt x="167329" y="734293"/>
                  </a:lnTo>
                  <a:lnTo>
                    <a:pt x="172159" y="735591"/>
                  </a:lnTo>
                  <a:lnTo>
                    <a:pt x="176966" y="737251"/>
                  </a:lnTo>
                  <a:lnTo>
                    <a:pt x="181758" y="739151"/>
                  </a:lnTo>
                  <a:lnTo>
                    <a:pt x="186541" y="741211"/>
                  </a:lnTo>
                  <a:lnTo>
                    <a:pt x="196088" y="745617"/>
                  </a:lnTo>
                  <a:lnTo>
                    <a:pt x="203506" y="748104"/>
                  </a:lnTo>
                  <a:lnTo>
                    <a:pt x="206595" y="748767"/>
                  </a:lnTo>
                  <a:lnTo>
                    <a:pt x="212145" y="751621"/>
                  </a:lnTo>
                  <a:lnTo>
                    <a:pt x="214736" y="753493"/>
                  </a:lnTo>
                  <a:lnTo>
                    <a:pt x="219732" y="755574"/>
                  </a:lnTo>
                  <a:lnTo>
                    <a:pt x="227006" y="756745"/>
                  </a:lnTo>
                  <a:lnTo>
                    <a:pt x="232783" y="757140"/>
                  </a:lnTo>
                  <a:lnTo>
                    <a:pt x="233257" y="756379"/>
                  </a:lnTo>
                  <a:lnTo>
                    <a:pt x="233784" y="753416"/>
                  </a:lnTo>
                  <a:lnTo>
                    <a:pt x="234718" y="752309"/>
                  </a:lnTo>
                  <a:lnTo>
                    <a:pt x="236135" y="751571"/>
                  </a:lnTo>
                  <a:lnTo>
                    <a:pt x="241349" y="7500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2071784" y="2364581"/>
              <a:ext cx="264223" cy="149920"/>
            </a:xfrm>
            <a:custGeom>
              <a:avLst/>
              <a:gdLst/>
              <a:ahLst/>
              <a:cxnLst/>
              <a:rect l="0" t="0" r="0" b="0"/>
              <a:pathLst>
                <a:path w="264223" h="149920">
                  <a:moveTo>
                    <a:pt x="28478" y="0"/>
                  </a:moveTo>
                  <a:lnTo>
                    <a:pt x="28478" y="3792"/>
                  </a:lnTo>
                  <a:lnTo>
                    <a:pt x="27684" y="4910"/>
                  </a:lnTo>
                  <a:lnTo>
                    <a:pt x="26361" y="5654"/>
                  </a:lnTo>
                  <a:lnTo>
                    <a:pt x="24686" y="6151"/>
                  </a:lnTo>
                  <a:lnTo>
                    <a:pt x="23568" y="7275"/>
                  </a:lnTo>
                  <a:lnTo>
                    <a:pt x="22824" y="8819"/>
                  </a:lnTo>
                  <a:lnTo>
                    <a:pt x="21996" y="12651"/>
                  </a:lnTo>
                  <a:lnTo>
                    <a:pt x="21628" y="17000"/>
                  </a:lnTo>
                  <a:lnTo>
                    <a:pt x="21465" y="23695"/>
                  </a:lnTo>
                  <a:lnTo>
                    <a:pt x="21360" y="40928"/>
                  </a:lnTo>
                  <a:lnTo>
                    <a:pt x="20558" y="46335"/>
                  </a:lnTo>
                  <a:lnTo>
                    <a:pt x="19229" y="52322"/>
                  </a:lnTo>
                  <a:lnTo>
                    <a:pt x="17550" y="58693"/>
                  </a:lnTo>
                  <a:lnTo>
                    <a:pt x="15636" y="64529"/>
                  </a:lnTo>
                  <a:lnTo>
                    <a:pt x="13567" y="70007"/>
                  </a:lnTo>
                  <a:lnTo>
                    <a:pt x="11393" y="75246"/>
                  </a:lnTo>
                  <a:lnTo>
                    <a:pt x="9945" y="80326"/>
                  </a:lnTo>
                  <a:lnTo>
                    <a:pt x="8979" y="85301"/>
                  </a:lnTo>
                  <a:lnTo>
                    <a:pt x="8335" y="90205"/>
                  </a:lnTo>
                  <a:lnTo>
                    <a:pt x="7112" y="95061"/>
                  </a:lnTo>
                  <a:lnTo>
                    <a:pt x="5502" y="99887"/>
                  </a:lnTo>
                  <a:lnTo>
                    <a:pt x="3636" y="104691"/>
                  </a:lnTo>
                  <a:lnTo>
                    <a:pt x="2392" y="109481"/>
                  </a:lnTo>
                  <a:lnTo>
                    <a:pt x="1562" y="114263"/>
                  </a:lnTo>
                  <a:lnTo>
                    <a:pt x="1009" y="119038"/>
                  </a:lnTo>
                  <a:lnTo>
                    <a:pt x="640" y="123015"/>
                  </a:lnTo>
                  <a:lnTo>
                    <a:pt x="395" y="126460"/>
                  </a:lnTo>
                  <a:lnTo>
                    <a:pt x="230" y="129550"/>
                  </a:lnTo>
                  <a:lnTo>
                    <a:pt x="49" y="135101"/>
                  </a:lnTo>
                  <a:lnTo>
                    <a:pt x="0" y="137692"/>
                  </a:lnTo>
                  <a:lnTo>
                    <a:pt x="761" y="139420"/>
                  </a:lnTo>
                  <a:lnTo>
                    <a:pt x="2063" y="140571"/>
                  </a:lnTo>
                  <a:lnTo>
                    <a:pt x="3724" y="141339"/>
                  </a:lnTo>
                  <a:lnTo>
                    <a:pt x="4832" y="142645"/>
                  </a:lnTo>
                  <a:lnTo>
                    <a:pt x="5570" y="144309"/>
                  </a:lnTo>
                  <a:lnTo>
                    <a:pt x="6063" y="146212"/>
                  </a:lnTo>
                  <a:lnTo>
                    <a:pt x="7978" y="147481"/>
                  </a:lnTo>
                  <a:lnTo>
                    <a:pt x="14340" y="148891"/>
                  </a:lnTo>
                  <a:lnTo>
                    <a:pt x="20342" y="149517"/>
                  </a:lnTo>
                  <a:lnTo>
                    <a:pt x="28184" y="149870"/>
                  </a:lnTo>
                  <a:lnTo>
                    <a:pt x="30663" y="149919"/>
                  </a:lnTo>
                  <a:lnTo>
                    <a:pt x="34697" y="149159"/>
                  </a:lnTo>
                  <a:lnTo>
                    <a:pt x="39768" y="147858"/>
                  </a:lnTo>
                  <a:lnTo>
                    <a:pt x="45529" y="146197"/>
                  </a:lnTo>
                  <a:lnTo>
                    <a:pt x="50958" y="145089"/>
                  </a:lnTo>
                  <a:lnTo>
                    <a:pt x="56165" y="144351"/>
                  </a:lnTo>
                  <a:lnTo>
                    <a:pt x="61223" y="143859"/>
                  </a:lnTo>
                  <a:lnTo>
                    <a:pt x="66977" y="142737"/>
                  </a:lnTo>
                  <a:lnTo>
                    <a:pt x="73194" y="141196"/>
                  </a:lnTo>
                  <a:lnTo>
                    <a:pt x="79720" y="139374"/>
                  </a:lnTo>
                  <a:lnTo>
                    <a:pt x="86452" y="138160"/>
                  </a:lnTo>
                  <a:lnTo>
                    <a:pt x="93321" y="137350"/>
                  </a:lnTo>
                  <a:lnTo>
                    <a:pt x="100282" y="136811"/>
                  </a:lnTo>
                  <a:lnTo>
                    <a:pt x="107303" y="135657"/>
                  </a:lnTo>
                  <a:lnTo>
                    <a:pt x="114366" y="134094"/>
                  </a:lnTo>
                  <a:lnTo>
                    <a:pt x="146602" y="125883"/>
                  </a:lnTo>
                  <a:lnTo>
                    <a:pt x="154853" y="124403"/>
                  </a:lnTo>
                  <a:lnTo>
                    <a:pt x="162734" y="123417"/>
                  </a:lnTo>
                  <a:lnTo>
                    <a:pt x="170370" y="122759"/>
                  </a:lnTo>
                  <a:lnTo>
                    <a:pt x="177841" y="122320"/>
                  </a:lnTo>
                  <a:lnTo>
                    <a:pt x="192493" y="121833"/>
                  </a:lnTo>
                  <a:lnTo>
                    <a:pt x="226348" y="121495"/>
                  </a:lnTo>
                  <a:lnTo>
                    <a:pt x="259298" y="121444"/>
                  </a:lnTo>
                  <a:lnTo>
                    <a:pt x="260939" y="120651"/>
                  </a:lnTo>
                  <a:lnTo>
                    <a:pt x="262034" y="119327"/>
                  </a:lnTo>
                  <a:lnTo>
                    <a:pt x="264222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2258419" y="2336006"/>
              <a:ext cx="41869" cy="392907"/>
            </a:xfrm>
            <a:custGeom>
              <a:avLst/>
              <a:gdLst/>
              <a:ahLst/>
              <a:cxnLst/>
              <a:rect l="0" t="0" r="0" b="0"/>
              <a:pathLst>
                <a:path w="41869" h="392907">
                  <a:moveTo>
                    <a:pt x="6149" y="0"/>
                  </a:moveTo>
                  <a:lnTo>
                    <a:pt x="6149" y="23150"/>
                  </a:lnTo>
                  <a:lnTo>
                    <a:pt x="6943" y="27340"/>
                  </a:lnTo>
                  <a:lnTo>
                    <a:pt x="8266" y="32514"/>
                  </a:lnTo>
                  <a:lnTo>
                    <a:pt x="9942" y="38345"/>
                  </a:lnTo>
                  <a:lnTo>
                    <a:pt x="10265" y="44613"/>
                  </a:lnTo>
                  <a:lnTo>
                    <a:pt x="9687" y="51173"/>
                  </a:lnTo>
                  <a:lnTo>
                    <a:pt x="8508" y="57928"/>
                  </a:lnTo>
                  <a:lnTo>
                    <a:pt x="7722" y="64812"/>
                  </a:lnTo>
                  <a:lnTo>
                    <a:pt x="7197" y="71783"/>
                  </a:lnTo>
                  <a:lnTo>
                    <a:pt x="6848" y="78812"/>
                  </a:lnTo>
                  <a:lnTo>
                    <a:pt x="6460" y="95088"/>
                  </a:lnTo>
                  <a:lnTo>
                    <a:pt x="6168" y="159673"/>
                  </a:lnTo>
                  <a:lnTo>
                    <a:pt x="5368" y="169155"/>
                  </a:lnTo>
                  <a:lnTo>
                    <a:pt x="4040" y="178651"/>
                  </a:lnTo>
                  <a:lnTo>
                    <a:pt x="2362" y="188157"/>
                  </a:lnTo>
                  <a:lnTo>
                    <a:pt x="1244" y="197669"/>
                  </a:lnTo>
                  <a:lnTo>
                    <a:pt x="497" y="207186"/>
                  </a:lnTo>
                  <a:lnTo>
                    <a:pt x="0" y="216705"/>
                  </a:lnTo>
                  <a:lnTo>
                    <a:pt x="462" y="225433"/>
                  </a:lnTo>
                  <a:lnTo>
                    <a:pt x="1564" y="233632"/>
                  </a:lnTo>
                  <a:lnTo>
                    <a:pt x="3093" y="241480"/>
                  </a:lnTo>
                  <a:lnTo>
                    <a:pt x="4111" y="249093"/>
                  </a:lnTo>
                  <a:lnTo>
                    <a:pt x="4791" y="256549"/>
                  </a:lnTo>
                  <a:lnTo>
                    <a:pt x="5243" y="263902"/>
                  </a:lnTo>
                  <a:lnTo>
                    <a:pt x="6340" y="271184"/>
                  </a:lnTo>
                  <a:lnTo>
                    <a:pt x="7863" y="278421"/>
                  </a:lnTo>
                  <a:lnTo>
                    <a:pt x="9673" y="285627"/>
                  </a:lnTo>
                  <a:lnTo>
                    <a:pt x="11674" y="292811"/>
                  </a:lnTo>
                  <a:lnTo>
                    <a:pt x="16013" y="307145"/>
                  </a:lnTo>
                  <a:lnTo>
                    <a:pt x="18281" y="313507"/>
                  </a:lnTo>
                  <a:lnTo>
                    <a:pt x="20587" y="319336"/>
                  </a:lnTo>
                  <a:lnTo>
                    <a:pt x="22918" y="324809"/>
                  </a:lnTo>
                  <a:lnTo>
                    <a:pt x="24472" y="330046"/>
                  </a:lnTo>
                  <a:lnTo>
                    <a:pt x="25509" y="335124"/>
                  </a:lnTo>
                  <a:lnTo>
                    <a:pt x="26199" y="340097"/>
                  </a:lnTo>
                  <a:lnTo>
                    <a:pt x="27453" y="345000"/>
                  </a:lnTo>
                  <a:lnTo>
                    <a:pt x="29083" y="349856"/>
                  </a:lnTo>
                  <a:lnTo>
                    <a:pt x="30964" y="354681"/>
                  </a:lnTo>
                  <a:lnTo>
                    <a:pt x="35170" y="366392"/>
                  </a:lnTo>
                  <a:lnTo>
                    <a:pt x="37403" y="372849"/>
                  </a:lnTo>
                  <a:lnTo>
                    <a:pt x="38891" y="377948"/>
                  </a:lnTo>
                  <a:lnTo>
                    <a:pt x="39883" y="382140"/>
                  </a:lnTo>
                  <a:lnTo>
                    <a:pt x="41868" y="3929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1250156" y="2514600"/>
              <a:ext cx="307182" cy="42863"/>
            </a:xfrm>
            <a:custGeom>
              <a:avLst/>
              <a:gdLst/>
              <a:ahLst/>
              <a:cxnLst/>
              <a:rect l="0" t="0" r="0" b="0"/>
              <a:pathLst>
                <a:path w="307182" h="42863">
                  <a:moveTo>
                    <a:pt x="0" y="42862"/>
                  </a:moveTo>
                  <a:lnTo>
                    <a:pt x="3792" y="42862"/>
                  </a:lnTo>
                  <a:lnTo>
                    <a:pt x="5703" y="42068"/>
                  </a:lnTo>
                  <a:lnTo>
                    <a:pt x="7771" y="40745"/>
                  </a:lnTo>
                  <a:lnTo>
                    <a:pt x="9943" y="39070"/>
                  </a:lnTo>
                  <a:lnTo>
                    <a:pt x="12979" y="37952"/>
                  </a:lnTo>
                  <a:lnTo>
                    <a:pt x="20585" y="36711"/>
                  </a:lnTo>
                  <a:lnTo>
                    <a:pt x="29257" y="36159"/>
                  </a:lnTo>
                  <a:lnTo>
                    <a:pt x="33792" y="36012"/>
                  </a:lnTo>
                  <a:lnTo>
                    <a:pt x="39197" y="35121"/>
                  </a:lnTo>
                  <a:lnTo>
                    <a:pt x="45181" y="33732"/>
                  </a:lnTo>
                  <a:lnTo>
                    <a:pt x="51552" y="32013"/>
                  </a:lnTo>
                  <a:lnTo>
                    <a:pt x="57387" y="30867"/>
                  </a:lnTo>
                  <a:lnTo>
                    <a:pt x="62864" y="30103"/>
                  </a:lnTo>
                  <a:lnTo>
                    <a:pt x="68103" y="29593"/>
                  </a:lnTo>
                  <a:lnTo>
                    <a:pt x="73977" y="28460"/>
                  </a:lnTo>
                  <a:lnTo>
                    <a:pt x="80274" y="26911"/>
                  </a:lnTo>
                  <a:lnTo>
                    <a:pt x="86854" y="25084"/>
                  </a:lnTo>
                  <a:lnTo>
                    <a:pt x="93621" y="23866"/>
                  </a:lnTo>
                  <a:lnTo>
                    <a:pt x="100514" y="23054"/>
                  </a:lnTo>
                  <a:lnTo>
                    <a:pt x="107491" y="22513"/>
                  </a:lnTo>
                  <a:lnTo>
                    <a:pt x="114523" y="22152"/>
                  </a:lnTo>
                  <a:lnTo>
                    <a:pt x="128686" y="21751"/>
                  </a:lnTo>
                  <a:lnTo>
                    <a:pt x="135797" y="20851"/>
                  </a:lnTo>
                  <a:lnTo>
                    <a:pt x="142919" y="19457"/>
                  </a:lnTo>
                  <a:lnTo>
                    <a:pt x="150048" y="17734"/>
                  </a:lnTo>
                  <a:lnTo>
                    <a:pt x="156388" y="16585"/>
                  </a:lnTo>
                  <a:lnTo>
                    <a:pt x="162202" y="15819"/>
                  </a:lnTo>
                  <a:lnTo>
                    <a:pt x="167666" y="15308"/>
                  </a:lnTo>
                  <a:lnTo>
                    <a:pt x="174484" y="14174"/>
                  </a:lnTo>
                  <a:lnTo>
                    <a:pt x="182204" y="12624"/>
                  </a:lnTo>
                  <a:lnTo>
                    <a:pt x="190525" y="10797"/>
                  </a:lnTo>
                  <a:lnTo>
                    <a:pt x="197660" y="9579"/>
                  </a:lnTo>
                  <a:lnTo>
                    <a:pt x="204005" y="8767"/>
                  </a:lnTo>
                  <a:lnTo>
                    <a:pt x="209822" y="8226"/>
                  </a:lnTo>
                  <a:lnTo>
                    <a:pt x="216081" y="7865"/>
                  </a:lnTo>
                  <a:lnTo>
                    <a:pt x="229386" y="7464"/>
                  </a:lnTo>
                  <a:lnTo>
                    <a:pt x="236268" y="6563"/>
                  </a:lnTo>
                  <a:lnTo>
                    <a:pt x="243237" y="5169"/>
                  </a:lnTo>
                  <a:lnTo>
                    <a:pt x="250264" y="3446"/>
                  </a:lnTo>
                  <a:lnTo>
                    <a:pt x="257330" y="2297"/>
                  </a:lnTo>
                  <a:lnTo>
                    <a:pt x="264422" y="1531"/>
                  </a:lnTo>
                  <a:lnTo>
                    <a:pt x="277065" y="680"/>
                  </a:lnTo>
                  <a:lnTo>
                    <a:pt x="285329" y="302"/>
                  </a:lnTo>
                  <a:lnTo>
                    <a:pt x="294445" y="89"/>
                  </a:lnTo>
                  <a:lnTo>
                    <a:pt x="3071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"/>
            <p:cNvSpPr/>
            <p:nvPr/>
          </p:nvSpPr>
          <p:spPr>
            <a:xfrm>
              <a:off x="1328737" y="2607468"/>
              <a:ext cx="278607" cy="35720"/>
            </a:xfrm>
            <a:custGeom>
              <a:avLst/>
              <a:gdLst/>
              <a:ahLst/>
              <a:cxnLst/>
              <a:rect l="0" t="0" r="0" b="0"/>
              <a:pathLst>
                <a:path w="278607" h="35720">
                  <a:moveTo>
                    <a:pt x="0" y="35719"/>
                  </a:moveTo>
                  <a:lnTo>
                    <a:pt x="44496" y="35719"/>
                  </a:lnTo>
                  <a:lnTo>
                    <a:pt x="51095" y="34925"/>
                  </a:lnTo>
                  <a:lnTo>
                    <a:pt x="57876" y="33602"/>
                  </a:lnTo>
                  <a:lnTo>
                    <a:pt x="64778" y="31927"/>
                  </a:lnTo>
                  <a:lnTo>
                    <a:pt x="71760" y="30016"/>
                  </a:lnTo>
                  <a:lnTo>
                    <a:pt x="85868" y="25776"/>
                  </a:lnTo>
                  <a:lnTo>
                    <a:pt x="94552" y="24328"/>
                  </a:lnTo>
                  <a:lnTo>
                    <a:pt x="104310" y="23362"/>
                  </a:lnTo>
                  <a:lnTo>
                    <a:pt x="114784" y="22719"/>
                  </a:lnTo>
                  <a:lnTo>
                    <a:pt x="124147" y="21496"/>
                  </a:lnTo>
                  <a:lnTo>
                    <a:pt x="132771" y="19887"/>
                  </a:lnTo>
                  <a:lnTo>
                    <a:pt x="140902" y="18020"/>
                  </a:lnTo>
                  <a:lnTo>
                    <a:pt x="148703" y="16776"/>
                  </a:lnTo>
                  <a:lnTo>
                    <a:pt x="156285" y="15947"/>
                  </a:lnTo>
                  <a:lnTo>
                    <a:pt x="163722" y="15394"/>
                  </a:lnTo>
                  <a:lnTo>
                    <a:pt x="171854" y="14231"/>
                  </a:lnTo>
                  <a:lnTo>
                    <a:pt x="180451" y="12662"/>
                  </a:lnTo>
                  <a:lnTo>
                    <a:pt x="189357" y="10823"/>
                  </a:lnTo>
                  <a:lnTo>
                    <a:pt x="197675" y="8803"/>
                  </a:lnTo>
                  <a:lnTo>
                    <a:pt x="205602" y="6663"/>
                  </a:lnTo>
                  <a:lnTo>
                    <a:pt x="213268" y="4442"/>
                  </a:lnTo>
                  <a:lnTo>
                    <a:pt x="220760" y="2961"/>
                  </a:lnTo>
                  <a:lnTo>
                    <a:pt x="228136" y="1974"/>
                  </a:lnTo>
                  <a:lnTo>
                    <a:pt x="235434" y="1316"/>
                  </a:lnTo>
                  <a:lnTo>
                    <a:pt x="241888" y="878"/>
                  </a:lnTo>
                  <a:lnTo>
                    <a:pt x="247777" y="585"/>
                  </a:lnTo>
                  <a:lnTo>
                    <a:pt x="258554" y="260"/>
                  </a:lnTo>
                  <a:lnTo>
                    <a:pt x="2786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"/>
            <p:cNvSpPr/>
            <p:nvPr/>
          </p:nvSpPr>
          <p:spPr>
            <a:xfrm>
              <a:off x="2514600" y="2471737"/>
              <a:ext cx="264319" cy="214314"/>
            </a:xfrm>
            <a:custGeom>
              <a:avLst/>
              <a:gdLst/>
              <a:ahLst/>
              <a:cxnLst/>
              <a:rect l="0" t="0" r="0" b="0"/>
              <a:pathLst>
                <a:path w="264319" h="214314">
                  <a:moveTo>
                    <a:pt x="0" y="0"/>
                  </a:moveTo>
                  <a:lnTo>
                    <a:pt x="6150" y="6151"/>
                  </a:lnTo>
                  <a:lnTo>
                    <a:pt x="10935" y="8819"/>
                  </a:lnTo>
                  <a:lnTo>
                    <a:pt x="14434" y="10642"/>
                  </a:lnTo>
                  <a:lnTo>
                    <a:pt x="20438" y="16901"/>
                  </a:lnTo>
                  <a:lnTo>
                    <a:pt x="23150" y="20792"/>
                  </a:lnTo>
                  <a:lnTo>
                    <a:pt x="28280" y="27232"/>
                  </a:lnTo>
                  <a:lnTo>
                    <a:pt x="34000" y="33535"/>
                  </a:lnTo>
                  <a:lnTo>
                    <a:pt x="46145" y="46008"/>
                  </a:lnTo>
                  <a:lnTo>
                    <a:pt x="140494" y="140494"/>
                  </a:lnTo>
                  <a:lnTo>
                    <a:pt x="145256" y="144463"/>
                  </a:lnTo>
                  <a:lnTo>
                    <a:pt x="150019" y="147902"/>
                  </a:lnTo>
                  <a:lnTo>
                    <a:pt x="154781" y="150989"/>
                  </a:lnTo>
                  <a:lnTo>
                    <a:pt x="159543" y="154634"/>
                  </a:lnTo>
                  <a:lnTo>
                    <a:pt x="164306" y="158652"/>
                  </a:lnTo>
                  <a:lnTo>
                    <a:pt x="169068" y="162918"/>
                  </a:lnTo>
                  <a:lnTo>
                    <a:pt x="173831" y="166556"/>
                  </a:lnTo>
                  <a:lnTo>
                    <a:pt x="178593" y="169775"/>
                  </a:lnTo>
                  <a:lnTo>
                    <a:pt x="183356" y="172715"/>
                  </a:lnTo>
                  <a:lnTo>
                    <a:pt x="190764" y="178098"/>
                  </a:lnTo>
                  <a:lnTo>
                    <a:pt x="197496" y="183136"/>
                  </a:lnTo>
                  <a:lnTo>
                    <a:pt x="201514" y="185591"/>
                  </a:lnTo>
                  <a:lnTo>
                    <a:pt x="205780" y="188021"/>
                  </a:lnTo>
                  <a:lnTo>
                    <a:pt x="214753" y="192838"/>
                  </a:lnTo>
                  <a:lnTo>
                    <a:pt x="219369" y="195234"/>
                  </a:lnTo>
                  <a:lnTo>
                    <a:pt x="226614" y="200012"/>
                  </a:lnTo>
                  <a:lnTo>
                    <a:pt x="229657" y="202398"/>
                  </a:lnTo>
                  <a:lnTo>
                    <a:pt x="233273" y="203988"/>
                  </a:lnTo>
                  <a:lnTo>
                    <a:pt x="241525" y="205755"/>
                  </a:lnTo>
                  <a:lnTo>
                    <a:pt x="248367" y="208657"/>
                  </a:lnTo>
                  <a:lnTo>
                    <a:pt x="254054" y="211799"/>
                  </a:lnTo>
                  <a:lnTo>
                    <a:pt x="262056" y="213816"/>
                  </a:lnTo>
                  <a:lnTo>
                    <a:pt x="264318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"/>
            <p:cNvSpPr/>
            <p:nvPr/>
          </p:nvSpPr>
          <p:spPr>
            <a:xfrm>
              <a:off x="2586037" y="2478881"/>
              <a:ext cx="157164" cy="200026"/>
            </a:xfrm>
            <a:custGeom>
              <a:avLst/>
              <a:gdLst/>
              <a:ahLst/>
              <a:cxnLst/>
              <a:rect l="0" t="0" r="0" b="0"/>
              <a:pathLst>
                <a:path w="157164" h="200026">
                  <a:moveTo>
                    <a:pt x="157163" y="0"/>
                  </a:moveTo>
                  <a:lnTo>
                    <a:pt x="153370" y="3792"/>
                  </a:lnTo>
                  <a:lnTo>
                    <a:pt x="152253" y="5703"/>
                  </a:lnTo>
                  <a:lnTo>
                    <a:pt x="151012" y="9943"/>
                  </a:lnTo>
                  <a:lnTo>
                    <a:pt x="148343" y="14473"/>
                  </a:lnTo>
                  <a:lnTo>
                    <a:pt x="143718" y="19926"/>
                  </a:lnTo>
                  <a:lnTo>
                    <a:pt x="136370" y="27642"/>
                  </a:lnTo>
                  <a:lnTo>
                    <a:pt x="132982" y="31921"/>
                  </a:lnTo>
                  <a:lnTo>
                    <a:pt x="129930" y="36362"/>
                  </a:lnTo>
                  <a:lnTo>
                    <a:pt x="127102" y="40910"/>
                  </a:lnTo>
                  <a:lnTo>
                    <a:pt x="122834" y="46323"/>
                  </a:lnTo>
                  <a:lnTo>
                    <a:pt x="117609" y="52313"/>
                  </a:lnTo>
                  <a:lnTo>
                    <a:pt x="106246" y="64525"/>
                  </a:lnTo>
                  <a:lnTo>
                    <a:pt x="95903" y="75244"/>
                  </a:lnTo>
                  <a:lnTo>
                    <a:pt x="90923" y="81119"/>
                  </a:lnTo>
                  <a:lnTo>
                    <a:pt x="86015" y="87417"/>
                  </a:lnTo>
                  <a:lnTo>
                    <a:pt x="81156" y="93997"/>
                  </a:lnTo>
                  <a:lnTo>
                    <a:pt x="71524" y="107657"/>
                  </a:lnTo>
                  <a:lnTo>
                    <a:pt x="66733" y="114634"/>
                  </a:lnTo>
                  <a:lnTo>
                    <a:pt x="62745" y="120873"/>
                  </a:lnTo>
                  <a:lnTo>
                    <a:pt x="59292" y="126619"/>
                  </a:lnTo>
                  <a:lnTo>
                    <a:pt x="56197" y="132038"/>
                  </a:lnTo>
                  <a:lnTo>
                    <a:pt x="52546" y="137238"/>
                  </a:lnTo>
                  <a:lnTo>
                    <a:pt x="48524" y="142292"/>
                  </a:lnTo>
                  <a:lnTo>
                    <a:pt x="44256" y="147249"/>
                  </a:lnTo>
                  <a:lnTo>
                    <a:pt x="40617" y="152141"/>
                  </a:lnTo>
                  <a:lnTo>
                    <a:pt x="37396" y="156990"/>
                  </a:lnTo>
                  <a:lnTo>
                    <a:pt x="34456" y="161810"/>
                  </a:lnTo>
                  <a:lnTo>
                    <a:pt x="31702" y="166611"/>
                  </a:lnTo>
                  <a:lnTo>
                    <a:pt x="26525" y="176178"/>
                  </a:lnTo>
                  <a:lnTo>
                    <a:pt x="24034" y="180158"/>
                  </a:lnTo>
                  <a:lnTo>
                    <a:pt x="21579" y="183606"/>
                  </a:lnTo>
                  <a:lnTo>
                    <a:pt x="16734" y="189552"/>
                  </a:lnTo>
                  <a:lnTo>
                    <a:pt x="11936" y="194841"/>
                  </a:lnTo>
                  <a:lnTo>
                    <a:pt x="8563" y="198489"/>
                  </a:lnTo>
                  <a:lnTo>
                    <a:pt x="7297" y="199001"/>
                  </a:lnTo>
                  <a:lnTo>
                    <a:pt x="2515" y="199722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"/>
            <p:cNvSpPr/>
            <p:nvPr/>
          </p:nvSpPr>
          <p:spPr>
            <a:xfrm>
              <a:off x="2882035" y="2293143"/>
              <a:ext cx="175491" cy="92861"/>
            </a:xfrm>
            <a:custGeom>
              <a:avLst/>
              <a:gdLst/>
              <a:ahLst/>
              <a:cxnLst/>
              <a:rect l="0" t="0" r="0" b="0"/>
              <a:pathLst>
                <a:path w="175491" h="92861">
                  <a:moveTo>
                    <a:pt x="25471" y="0"/>
                  </a:moveTo>
                  <a:lnTo>
                    <a:pt x="25471" y="10642"/>
                  </a:lnTo>
                  <a:lnTo>
                    <a:pt x="24677" y="13445"/>
                  </a:lnTo>
                  <a:lnTo>
                    <a:pt x="23354" y="16901"/>
                  </a:lnTo>
                  <a:lnTo>
                    <a:pt x="21679" y="20792"/>
                  </a:lnTo>
                  <a:lnTo>
                    <a:pt x="20561" y="24180"/>
                  </a:lnTo>
                  <a:lnTo>
                    <a:pt x="19816" y="27233"/>
                  </a:lnTo>
                  <a:lnTo>
                    <a:pt x="19320" y="30062"/>
                  </a:lnTo>
                  <a:lnTo>
                    <a:pt x="18989" y="32741"/>
                  </a:lnTo>
                  <a:lnTo>
                    <a:pt x="18768" y="35321"/>
                  </a:lnTo>
                  <a:lnTo>
                    <a:pt x="18621" y="37835"/>
                  </a:lnTo>
                  <a:lnTo>
                    <a:pt x="17730" y="41099"/>
                  </a:lnTo>
                  <a:lnTo>
                    <a:pt x="16341" y="44862"/>
                  </a:lnTo>
                  <a:lnTo>
                    <a:pt x="14622" y="48958"/>
                  </a:lnTo>
                  <a:lnTo>
                    <a:pt x="12682" y="53276"/>
                  </a:lnTo>
                  <a:lnTo>
                    <a:pt x="8410" y="62308"/>
                  </a:lnTo>
                  <a:lnTo>
                    <a:pt x="6953" y="66145"/>
                  </a:lnTo>
                  <a:lnTo>
                    <a:pt x="5982" y="69497"/>
                  </a:lnTo>
                  <a:lnTo>
                    <a:pt x="5334" y="72525"/>
                  </a:lnTo>
                  <a:lnTo>
                    <a:pt x="4903" y="75338"/>
                  </a:lnTo>
                  <a:lnTo>
                    <a:pt x="4615" y="78007"/>
                  </a:lnTo>
                  <a:lnTo>
                    <a:pt x="4423" y="80579"/>
                  </a:lnTo>
                  <a:lnTo>
                    <a:pt x="3502" y="82295"/>
                  </a:lnTo>
                  <a:lnTo>
                    <a:pt x="2093" y="83438"/>
                  </a:lnTo>
                  <a:lnTo>
                    <a:pt x="361" y="84201"/>
                  </a:lnTo>
                  <a:lnTo>
                    <a:pt x="0" y="85503"/>
                  </a:lnTo>
                  <a:lnTo>
                    <a:pt x="553" y="87165"/>
                  </a:lnTo>
                  <a:lnTo>
                    <a:pt x="3835" y="92535"/>
                  </a:lnTo>
                  <a:lnTo>
                    <a:pt x="7771" y="92770"/>
                  </a:lnTo>
                  <a:lnTo>
                    <a:pt x="17006" y="92849"/>
                  </a:lnTo>
                  <a:lnTo>
                    <a:pt x="24619" y="92860"/>
                  </a:lnTo>
                  <a:lnTo>
                    <a:pt x="28872" y="92070"/>
                  </a:lnTo>
                  <a:lnTo>
                    <a:pt x="33294" y="90749"/>
                  </a:lnTo>
                  <a:lnTo>
                    <a:pt x="37830" y="89074"/>
                  </a:lnTo>
                  <a:lnTo>
                    <a:pt x="43236" y="87958"/>
                  </a:lnTo>
                  <a:lnTo>
                    <a:pt x="49220" y="87214"/>
                  </a:lnTo>
                  <a:lnTo>
                    <a:pt x="55591" y="86718"/>
                  </a:lnTo>
                  <a:lnTo>
                    <a:pt x="61426" y="86387"/>
                  </a:lnTo>
                  <a:lnTo>
                    <a:pt x="72143" y="86019"/>
                  </a:lnTo>
                  <a:lnTo>
                    <a:pt x="77223" y="85128"/>
                  </a:lnTo>
                  <a:lnTo>
                    <a:pt x="82197" y="83740"/>
                  </a:lnTo>
                  <a:lnTo>
                    <a:pt x="87101" y="82020"/>
                  </a:lnTo>
                  <a:lnTo>
                    <a:pt x="92751" y="80874"/>
                  </a:lnTo>
                  <a:lnTo>
                    <a:pt x="98900" y="80110"/>
                  </a:lnTo>
                  <a:lnTo>
                    <a:pt x="105379" y="79600"/>
                  </a:lnTo>
                  <a:lnTo>
                    <a:pt x="111287" y="79261"/>
                  </a:lnTo>
                  <a:lnTo>
                    <a:pt x="122084" y="78883"/>
                  </a:lnTo>
                  <a:lnTo>
                    <a:pt x="133296" y="78671"/>
                  </a:lnTo>
                  <a:lnTo>
                    <a:pt x="155296" y="78590"/>
                  </a:lnTo>
                  <a:lnTo>
                    <a:pt x="158059" y="79381"/>
                  </a:lnTo>
                  <a:lnTo>
                    <a:pt x="160694" y="80702"/>
                  </a:lnTo>
                  <a:lnTo>
                    <a:pt x="163245" y="82376"/>
                  </a:lnTo>
                  <a:lnTo>
                    <a:pt x="168195" y="84237"/>
                  </a:lnTo>
                  <a:lnTo>
                    <a:pt x="175490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"/>
            <p:cNvSpPr/>
            <p:nvPr/>
          </p:nvSpPr>
          <p:spPr>
            <a:xfrm>
              <a:off x="3000375" y="2300287"/>
              <a:ext cx="42863" cy="228601"/>
            </a:xfrm>
            <a:custGeom>
              <a:avLst/>
              <a:gdLst/>
              <a:ahLst/>
              <a:cxnLst/>
              <a:rect l="0" t="0" r="0" b="0"/>
              <a:pathLst>
                <a:path w="42863" h="228601">
                  <a:moveTo>
                    <a:pt x="0" y="0"/>
                  </a:moveTo>
                  <a:lnTo>
                    <a:pt x="3792" y="3793"/>
                  </a:lnTo>
                  <a:lnTo>
                    <a:pt x="4909" y="5703"/>
                  </a:lnTo>
                  <a:lnTo>
                    <a:pt x="6150" y="9943"/>
                  </a:lnTo>
                  <a:lnTo>
                    <a:pt x="7275" y="12185"/>
                  </a:lnTo>
                  <a:lnTo>
                    <a:pt x="8819" y="14474"/>
                  </a:lnTo>
                  <a:lnTo>
                    <a:pt x="10642" y="16793"/>
                  </a:lnTo>
                  <a:lnTo>
                    <a:pt x="12650" y="19926"/>
                  </a:lnTo>
                  <a:lnTo>
                    <a:pt x="14783" y="23603"/>
                  </a:lnTo>
                  <a:lnTo>
                    <a:pt x="16999" y="27642"/>
                  </a:lnTo>
                  <a:lnTo>
                    <a:pt x="18477" y="32715"/>
                  </a:lnTo>
                  <a:lnTo>
                    <a:pt x="19461" y="38479"/>
                  </a:lnTo>
                  <a:lnTo>
                    <a:pt x="20118" y="44703"/>
                  </a:lnTo>
                  <a:lnTo>
                    <a:pt x="21349" y="50439"/>
                  </a:lnTo>
                  <a:lnTo>
                    <a:pt x="22964" y="55851"/>
                  </a:lnTo>
                  <a:lnTo>
                    <a:pt x="24834" y="61047"/>
                  </a:lnTo>
                  <a:lnTo>
                    <a:pt x="26081" y="66892"/>
                  </a:lnTo>
                  <a:lnTo>
                    <a:pt x="26912" y="73169"/>
                  </a:lnTo>
                  <a:lnTo>
                    <a:pt x="27466" y="79736"/>
                  </a:lnTo>
                  <a:lnTo>
                    <a:pt x="27836" y="85701"/>
                  </a:lnTo>
                  <a:lnTo>
                    <a:pt x="28246" y="96562"/>
                  </a:lnTo>
                  <a:lnTo>
                    <a:pt x="29149" y="102475"/>
                  </a:lnTo>
                  <a:lnTo>
                    <a:pt x="30546" y="108798"/>
                  </a:lnTo>
                  <a:lnTo>
                    <a:pt x="32270" y="115395"/>
                  </a:lnTo>
                  <a:lnTo>
                    <a:pt x="33419" y="121380"/>
                  </a:lnTo>
                  <a:lnTo>
                    <a:pt x="34186" y="126957"/>
                  </a:lnTo>
                  <a:lnTo>
                    <a:pt x="34696" y="132263"/>
                  </a:lnTo>
                  <a:lnTo>
                    <a:pt x="35037" y="138182"/>
                  </a:lnTo>
                  <a:lnTo>
                    <a:pt x="35416" y="151108"/>
                  </a:lnTo>
                  <a:lnTo>
                    <a:pt x="35692" y="183034"/>
                  </a:lnTo>
                  <a:lnTo>
                    <a:pt x="36495" y="187904"/>
                  </a:lnTo>
                  <a:lnTo>
                    <a:pt x="37823" y="192738"/>
                  </a:lnTo>
                  <a:lnTo>
                    <a:pt x="39503" y="197548"/>
                  </a:lnTo>
                  <a:lnTo>
                    <a:pt x="40623" y="201549"/>
                  </a:lnTo>
                  <a:lnTo>
                    <a:pt x="41867" y="208111"/>
                  </a:lnTo>
                  <a:lnTo>
                    <a:pt x="42420" y="213673"/>
                  </a:lnTo>
                  <a:lnTo>
                    <a:pt x="42665" y="218791"/>
                  </a:lnTo>
                  <a:lnTo>
                    <a:pt x="42862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"/>
            <p:cNvSpPr/>
            <p:nvPr/>
          </p:nvSpPr>
          <p:spPr>
            <a:xfrm>
              <a:off x="3164681" y="2430000"/>
              <a:ext cx="256850" cy="470316"/>
            </a:xfrm>
            <a:custGeom>
              <a:avLst/>
              <a:gdLst/>
              <a:ahLst/>
              <a:cxnLst/>
              <a:rect l="0" t="0" r="0" b="0"/>
              <a:pathLst>
                <a:path w="256850" h="470316">
                  <a:moveTo>
                    <a:pt x="0" y="6018"/>
                  </a:moveTo>
                  <a:lnTo>
                    <a:pt x="3792" y="6018"/>
                  </a:lnTo>
                  <a:lnTo>
                    <a:pt x="4910" y="6812"/>
                  </a:lnTo>
                  <a:lnTo>
                    <a:pt x="5654" y="8135"/>
                  </a:lnTo>
                  <a:lnTo>
                    <a:pt x="7741" y="14088"/>
                  </a:lnTo>
                  <a:lnTo>
                    <a:pt x="10849" y="20453"/>
                  </a:lnTo>
                  <a:lnTo>
                    <a:pt x="12759" y="28573"/>
                  </a:lnTo>
                  <a:lnTo>
                    <a:pt x="13269" y="32961"/>
                  </a:lnTo>
                  <a:lnTo>
                    <a:pt x="15951" y="39953"/>
                  </a:lnTo>
                  <a:lnTo>
                    <a:pt x="21924" y="50469"/>
                  </a:lnTo>
                  <a:lnTo>
                    <a:pt x="24141" y="54702"/>
                  </a:lnTo>
                  <a:lnTo>
                    <a:pt x="26604" y="63639"/>
                  </a:lnTo>
                  <a:lnTo>
                    <a:pt x="28493" y="72902"/>
                  </a:lnTo>
                  <a:lnTo>
                    <a:pt x="34019" y="87043"/>
                  </a:lnTo>
                  <a:lnTo>
                    <a:pt x="40683" y="101287"/>
                  </a:lnTo>
                  <a:lnTo>
                    <a:pt x="47685" y="114768"/>
                  </a:lnTo>
                  <a:lnTo>
                    <a:pt x="52414" y="121291"/>
                  </a:lnTo>
                  <a:lnTo>
                    <a:pt x="59278" y="126836"/>
                  </a:lnTo>
                  <a:lnTo>
                    <a:pt x="63331" y="129426"/>
                  </a:lnTo>
                  <a:lnTo>
                    <a:pt x="69951" y="136537"/>
                  </a:lnTo>
                  <a:lnTo>
                    <a:pt x="72828" y="140656"/>
                  </a:lnTo>
                  <a:lnTo>
                    <a:pt x="75539" y="143402"/>
                  </a:lnTo>
                  <a:lnTo>
                    <a:pt x="78141" y="145232"/>
                  </a:lnTo>
                  <a:lnTo>
                    <a:pt x="91812" y="151962"/>
                  </a:lnTo>
                  <a:lnTo>
                    <a:pt x="98484" y="154226"/>
                  </a:lnTo>
                  <a:lnTo>
                    <a:pt x="101375" y="154830"/>
                  </a:lnTo>
                  <a:lnTo>
                    <a:pt x="104889" y="154438"/>
                  </a:lnTo>
                  <a:lnTo>
                    <a:pt x="108820" y="153384"/>
                  </a:lnTo>
                  <a:lnTo>
                    <a:pt x="113028" y="151887"/>
                  </a:lnTo>
                  <a:lnTo>
                    <a:pt x="119008" y="148508"/>
                  </a:lnTo>
                  <a:lnTo>
                    <a:pt x="126170" y="143874"/>
                  </a:lnTo>
                  <a:lnTo>
                    <a:pt x="134119" y="138403"/>
                  </a:lnTo>
                  <a:lnTo>
                    <a:pt x="140213" y="133169"/>
                  </a:lnTo>
                  <a:lnTo>
                    <a:pt x="145069" y="128092"/>
                  </a:lnTo>
                  <a:lnTo>
                    <a:pt x="152581" y="119010"/>
                  </a:lnTo>
                  <a:lnTo>
                    <a:pt x="158566" y="112329"/>
                  </a:lnTo>
                  <a:lnTo>
                    <a:pt x="163872" y="102480"/>
                  </a:lnTo>
                  <a:lnTo>
                    <a:pt x="168082" y="90959"/>
                  </a:lnTo>
                  <a:lnTo>
                    <a:pt x="169953" y="80547"/>
                  </a:lnTo>
                  <a:lnTo>
                    <a:pt x="170785" y="70627"/>
                  </a:lnTo>
                  <a:lnTo>
                    <a:pt x="171948" y="60927"/>
                  </a:lnTo>
                  <a:lnTo>
                    <a:pt x="176272" y="47335"/>
                  </a:lnTo>
                  <a:lnTo>
                    <a:pt x="177906" y="37134"/>
                  </a:lnTo>
                  <a:lnTo>
                    <a:pt x="178288" y="28843"/>
                  </a:lnTo>
                  <a:lnTo>
                    <a:pt x="177596" y="25204"/>
                  </a:lnTo>
                  <a:lnTo>
                    <a:pt x="172899" y="13659"/>
                  </a:lnTo>
                  <a:lnTo>
                    <a:pt x="171736" y="7528"/>
                  </a:lnTo>
                  <a:lnTo>
                    <a:pt x="165325" y="0"/>
                  </a:lnTo>
                  <a:lnTo>
                    <a:pt x="164985" y="419"/>
                  </a:lnTo>
                  <a:lnTo>
                    <a:pt x="164396" y="5124"/>
                  </a:lnTo>
                  <a:lnTo>
                    <a:pt x="168125" y="9546"/>
                  </a:lnTo>
                  <a:lnTo>
                    <a:pt x="169233" y="12339"/>
                  </a:lnTo>
                  <a:lnTo>
                    <a:pt x="170465" y="19676"/>
                  </a:lnTo>
                  <a:lnTo>
                    <a:pt x="172381" y="23061"/>
                  </a:lnTo>
                  <a:lnTo>
                    <a:pt x="178743" y="28939"/>
                  </a:lnTo>
                  <a:lnTo>
                    <a:pt x="184745" y="38430"/>
                  </a:lnTo>
                  <a:lnTo>
                    <a:pt x="190059" y="49792"/>
                  </a:lnTo>
                  <a:lnTo>
                    <a:pt x="195067" y="60134"/>
                  </a:lnTo>
                  <a:lnTo>
                    <a:pt x="199938" y="72139"/>
                  </a:lnTo>
                  <a:lnTo>
                    <a:pt x="204748" y="85411"/>
                  </a:lnTo>
                  <a:lnTo>
                    <a:pt x="216688" y="120425"/>
                  </a:lnTo>
                  <a:lnTo>
                    <a:pt x="219072" y="128327"/>
                  </a:lnTo>
                  <a:lnTo>
                    <a:pt x="223836" y="145574"/>
                  </a:lnTo>
                  <a:lnTo>
                    <a:pt x="227011" y="154618"/>
                  </a:lnTo>
                  <a:lnTo>
                    <a:pt x="230716" y="163822"/>
                  </a:lnTo>
                  <a:lnTo>
                    <a:pt x="234773" y="173133"/>
                  </a:lnTo>
                  <a:lnTo>
                    <a:pt x="237478" y="182516"/>
                  </a:lnTo>
                  <a:lnTo>
                    <a:pt x="239281" y="191946"/>
                  </a:lnTo>
                  <a:lnTo>
                    <a:pt x="240483" y="201407"/>
                  </a:lnTo>
                  <a:lnTo>
                    <a:pt x="242078" y="210890"/>
                  </a:lnTo>
                  <a:lnTo>
                    <a:pt x="243935" y="220387"/>
                  </a:lnTo>
                  <a:lnTo>
                    <a:pt x="245967" y="229893"/>
                  </a:lnTo>
                  <a:lnTo>
                    <a:pt x="247322" y="238612"/>
                  </a:lnTo>
                  <a:lnTo>
                    <a:pt x="248225" y="246806"/>
                  </a:lnTo>
                  <a:lnTo>
                    <a:pt x="248827" y="254650"/>
                  </a:lnTo>
                  <a:lnTo>
                    <a:pt x="250022" y="263054"/>
                  </a:lnTo>
                  <a:lnTo>
                    <a:pt x="251613" y="271832"/>
                  </a:lnTo>
                  <a:lnTo>
                    <a:pt x="253467" y="280858"/>
                  </a:lnTo>
                  <a:lnTo>
                    <a:pt x="254703" y="289257"/>
                  </a:lnTo>
                  <a:lnTo>
                    <a:pt x="255527" y="297238"/>
                  </a:lnTo>
                  <a:lnTo>
                    <a:pt x="256076" y="304940"/>
                  </a:lnTo>
                  <a:lnTo>
                    <a:pt x="256443" y="312456"/>
                  </a:lnTo>
                  <a:lnTo>
                    <a:pt x="256849" y="327157"/>
                  </a:lnTo>
                  <a:lnTo>
                    <a:pt x="256164" y="335204"/>
                  </a:lnTo>
                  <a:lnTo>
                    <a:pt x="254913" y="343744"/>
                  </a:lnTo>
                  <a:lnTo>
                    <a:pt x="253286" y="352613"/>
                  </a:lnTo>
                  <a:lnTo>
                    <a:pt x="251478" y="366700"/>
                  </a:lnTo>
                  <a:lnTo>
                    <a:pt x="249880" y="379046"/>
                  </a:lnTo>
                  <a:lnTo>
                    <a:pt x="246525" y="392471"/>
                  </a:lnTo>
                  <a:lnTo>
                    <a:pt x="240549" y="399385"/>
                  </a:lnTo>
                  <a:lnTo>
                    <a:pt x="231804" y="406375"/>
                  </a:lnTo>
                  <a:lnTo>
                    <a:pt x="221211" y="413416"/>
                  </a:lnTo>
                  <a:lnTo>
                    <a:pt x="213355" y="418905"/>
                  </a:lnTo>
                  <a:lnTo>
                    <a:pt x="207324" y="423357"/>
                  </a:lnTo>
                  <a:lnTo>
                    <a:pt x="202510" y="427119"/>
                  </a:lnTo>
                  <a:lnTo>
                    <a:pt x="197713" y="431215"/>
                  </a:lnTo>
                  <a:lnTo>
                    <a:pt x="192928" y="435533"/>
                  </a:lnTo>
                  <a:lnTo>
                    <a:pt x="183376" y="444564"/>
                  </a:lnTo>
                  <a:lnTo>
                    <a:pt x="163339" y="464240"/>
                  </a:lnTo>
                  <a:lnTo>
                    <a:pt x="159692" y="466281"/>
                  </a:lnTo>
                  <a:lnTo>
                    <a:pt x="155674" y="467641"/>
                  </a:lnTo>
                  <a:lnTo>
                    <a:pt x="151408" y="468548"/>
                  </a:lnTo>
                  <a:lnTo>
                    <a:pt x="146976" y="469153"/>
                  </a:lnTo>
                  <a:lnTo>
                    <a:pt x="142434" y="469556"/>
                  </a:lnTo>
                  <a:lnTo>
                    <a:pt x="133948" y="470004"/>
                  </a:lnTo>
                  <a:lnTo>
                    <a:pt x="127530" y="470203"/>
                  </a:lnTo>
                  <a:lnTo>
                    <a:pt x="115662" y="470315"/>
                  </a:lnTo>
                  <a:lnTo>
                    <a:pt x="112033" y="469537"/>
                  </a:lnTo>
                  <a:lnTo>
                    <a:pt x="105884" y="466556"/>
                  </a:lnTo>
                  <a:lnTo>
                    <a:pt x="98389" y="462585"/>
                  </a:lnTo>
                  <a:lnTo>
                    <a:pt x="94168" y="460415"/>
                  </a:lnTo>
                  <a:lnTo>
                    <a:pt x="87361" y="453770"/>
                  </a:lnTo>
                  <a:lnTo>
                    <a:pt x="78581" y="4417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"/>
            <p:cNvSpPr/>
            <p:nvPr/>
          </p:nvSpPr>
          <p:spPr>
            <a:xfrm>
              <a:off x="3515831" y="2314575"/>
              <a:ext cx="134266" cy="192882"/>
            </a:xfrm>
            <a:custGeom>
              <a:avLst/>
              <a:gdLst/>
              <a:ahLst/>
              <a:cxnLst/>
              <a:rect l="0" t="0" r="0" b="0"/>
              <a:pathLst>
                <a:path w="134266" h="192882">
                  <a:moveTo>
                    <a:pt x="27469" y="0"/>
                  </a:moveTo>
                  <a:lnTo>
                    <a:pt x="27469" y="3792"/>
                  </a:lnTo>
                  <a:lnTo>
                    <a:pt x="26675" y="5703"/>
                  </a:lnTo>
                  <a:lnTo>
                    <a:pt x="23676" y="9943"/>
                  </a:lnTo>
                  <a:lnTo>
                    <a:pt x="22559" y="12185"/>
                  </a:lnTo>
                  <a:lnTo>
                    <a:pt x="21318" y="16792"/>
                  </a:lnTo>
                  <a:lnTo>
                    <a:pt x="20766" y="21486"/>
                  </a:lnTo>
                  <a:lnTo>
                    <a:pt x="20521" y="27012"/>
                  </a:lnTo>
                  <a:lnTo>
                    <a:pt x="20412" y="34759"/>
                  </a:lnTo>
                  <a:lnTo>
                    <a:pt x="19589" y="39048"/>
                  </a:lnTo>
                  <a:lnTo>
                    <a:pt x="18247" y="43494"/>
                  </a:lnTo>
                  <a:lnTo>
                    <a:pt x="16558" y="48046"/>
                  </a:lnTo>
                  <a:lnTo>
                    <a:pt x="14639" y="52668"/>
                  </a:lnTo>
                  <a:lnTo>
                    <a:pt x="12565" y="57337"/>
                  </a:lnTo>
                  <a:lnTo>
                    <a:pt x="10389" y="62037"/>
                  </a:lnTo>
                  <a:lnTo>
                    <a:pt x="8939" y="67552"/>
                  </a:lnTo>
                  <a:lnTo>
                    <a:pt x="7972" y="73609"/>
                  </a:lnTo>
                  <a:lnTo>
                    <a:pt x="7327" y="80029"/>
                  </a:lnTo>
                  <a:lnTo>
                    <a:pt x="6103" y="85896"/>
                  </a:lnTo>
                  <a:lnTo>
                    <a:pt x="4494" y="91395"/>
                  </a:lnTo>
                  <a:lnTo>
                    <a:pt x="2627" y="96649"/>
                  </a:lnTo>
                  <a:lnTo>
                    <a:pt x="1382" y="101739"/>
                  </a:lnTo>
                  <a:lnTo>
                    <a:pt x="553" y="106720"/>
                  </a:lnTo>
                  <a:lnTo>
                    <a:pt x="0" y="111628"/>
                  </a:lnTo>
                  <a:lnTo>
                    <a:pt x="425" y="115693"/>
                  </a:lnTo>
                  <a:lnTo>
                    <a:pt x="1502" y="119197"/>
                  </a:lnTo>
                  <a:lnTo>
                    <a:pt x="3014" y="122327"/>
                  </a:lnTo>
                  <a:lnTo>
                    <a:pt x="4021" y="126001"/>
                  </a:lnTo>
                  <a:lnTo>
                    <a:pt x="4694" y="130038"/>
                  </a:lnTo>
                  <a:lnTo>
                    <a:pt x="5141" y="134317"/>
                  </a:lnTo>
                  <a:lnTo>
                    <a:pt x="6234" y="137963"/>
                  </a:lnTo>
                  <a:lnTo>
                    <a:pt x="7756" y="141188"/>
                  </a:lnTo>
                  <a:lnTo>
                    <a:pt x="11564" y="146887"/>
                  </a:lnTo>
                  <a:lnTo>
                    <a:pt x="13690" y="149519"/>
                  </a:lnTo>
                  <a:lnTo>
                    <a:pt x="15902" y="152066"/>
                  </a:lnTo>
                  <a:lnTo>
                    <a:pt x="18170" y="154559"/>
                  </a:lnTo>
                  <a:lnTo>
                    <a:pt x="22806" y="159445"/>
                  </a:lnTo>
                  <a:lnTo>
                    <a:pt x="25948" y="161859"/>
                  </a:lnTo>
                  <a:lnTo>
                    <a:pt x="29630" y="164262"/>
                  </a:lnTo>
                  <a:lnTo>
                    <a:pt x="33672" y="166658"/>
                  </a:lnTo>
                  <a:lnTo>
                    <a:pt x="37954" y="168255"/>
                  </a:lnTo>
                  <a:lnTo>
                    <a:pt x="42397" y="169320"/>
                  </a:lnTo>
                  <a:lnTo>
                    <a:pt x="46946" y="170030"/>
                  </a:lnTo>
                  <a:lnTo>
                    <a:pt x="50772" y="170503"/>
                  </a:lnTo>
                  <a:lnTo>
                    <a:pt x="54117" y="170819"/>
                  </a:lnTo>
                  <a:lnTo>
                    <a:pt x="57140" y="171029"/>
                  </a:lnTo>
                  <a:lnTo>
                    <a:pt x="60744" y="171169"/>
                  </a:lnTo>
                  <a:lnTo>
                    <a:pt x="68980" y="171325"/>
                  </a:lnTo>
                  <a:lnTo>
                    <a:pt x="73399" y="170573"/>
                  </a:lnTo>
                  <a:lnTo>
                    <a:pt x="77933" y="169278"/>
                  </a:lnTo>
                  <a:lnTo>
                    <a:pt x="82543" y="167620"/>
                  </a:lnTo>
                  <a:lnTo>
                    <a:pt x="87203" y="166516"/>
                  </a:lnTo>
                  <a:lnTo>
                    <a:pt x="91898" y="165779"/>
                  </a:lnTo>
                  <a:lnTo>
                    <a:pt x="96615" y="165288"/>
                  </a:lnTo>
                  <a:lnTo>
                    <a:pt x="100554" y="164167"/>
                  </a:lnTo>
                  <a:lnTo>
                    <a:pt x="103974" y="162626"/>
                  </a:lnTo>
                  <a:lnTo>
                    <a:pt x="107047" y="160805"/>
                  </a:lnTo>
                  <a:lnTo>
                    <a:pt x="110683" y="159590"/>
                  </a:lnTo>
                  <a:lnTo>
                    <a:pt x="114695" y="158781"/>
                  </a:lnTo>
                  <a:lnTo>
                    <a:pt x="118957" y="158242"/>
                  </a:lnTo>
                  <a:lnTo>
                    <a:pt x="121798" y="157088"/>
                  </a:lnTo>
                  <a:lnTo>
                    <a:pt x="123692" y="155525"/>
                  </a:lnTo>
                  <a:lnTo>
                    <a:pt x="126591" y="151672"/>
                  </a:lnTo>
                  <a:lnTo>
                    <a:pt x="130525" y="147314"/>
                  </a:lnTo>
                  <a:lnTo>
                    <a:pt x="133410" y="144190"/>
                  </a:lnTo>
                  <a:lnTo>
                    <a:pt x="133815" y="142958"/>
                  </a:lnTo>
                  <a:lnTo>
                    <a:pt x="134265" y="139472"/>
                  </a:lnTo>
                  <a:lnTo>
                    <a:pt x="133591" y="137431"/>
                  </a:lnTo>
                  <a:lnTo>
                    <a:pt x="129644" y="131560"/>
                  </a:lnTo>
                  <a:lnTo>
                    <a:pt x="128443" y="129909"/>
                  </a:lnTo>
                  <a:lnTo>
                    <a:pt x="127328" y="129468"/>
                  </a:lnTo>
                  <a:lnTo>
                    <a:pt x="123973" y="128979"/>
                  </a:lnTo>
                  <a:lnTo>
                    <a:pt x="119837" y="128761"/>
                  </a:lnTo>
                  <a:lnTo>
                    <a:pt x="115352" y="128665"/>
                  </a:lnTo>
                  <a:lnTo>
                    <a:pt x="110713" y="128622"/>
                  </a:lnTo>
                  <a:lnTo>
                    <a:pt x="107571" y="129404"/>
                  </a:lnTo>
                  <a:lnTo>
                    <a:pt x="103889" y="130719"/>
                  </a:lnTo>
                  <a:lnTo>
                    <a:pt x="99847" y="132390"/>
                  </a:lnTo>
                  <a:lnTo>
                    <a:pt x="96358" y="133503"/>
                  </a:lnTo>
                  <a:lnTo>
                    <a:pt x="93239" y="134246"/>
                  </a:lnTo>
                  <a:lnTo>
                    <a:pt x="90365" y="134741"/>
                  </a:lnTo>
                  <a:lnTo>
                    <a:pt x="87656" y="135865"/>
                  </a:lnTo>
                  <a:lnTo>
                    <a:pt x="85056" y="137408"/>
                  </a:lnTo>
                  <a:lnTo>
                    <a:pt x="82529" y="139230"/>
                  </a:lnTo>
                  <a:lnTo>
                    <a:pt x="78463" y="142826"/>
                  </a:lnTo>
                  <a:lnTo>
                    <a:pt x="67595" y="153172"/>
                  </a:lnTo>
                  <a:lnTo>
                    <a:pt x="43344" y="177017"/>
                  </a:lnTo>
                  <a:lnTo>
                    <a:pt x="42814" y="178336"/>
                  </a:lnTo>
                  <a:lnTo>
                    <a:pt x="42227" y="181919"/>
                  </a:lnTo>
                  <a:lnTo>
                    <a:pt x="42864" y="183191"/>
                  </a:lnTo>
                  <a:lnTo>
                    <a:pt x="44082" y="184040"/>
                  </a:lnTo>
                  <a:lnTo>
                    <a:pt x="47948" y="185402"/>
                  </a:lnTo>
                  <a:lnTo>
                    <a:pt x="50593" y="187705"/>
                  </a:lnTo>
                  <a:lnTo>
                    <a:pt x="56044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"/>
            <p:cNvSpPr/>
            <p:nvPr/>
          </p:nvSpPr>
          <p:spPr>
            <a:xfrm>
              <a:off x="3750468" y="2228850"/>
              <a:ext cx="178169" cy="606781"/>
            </a:xfrm>
            <a:custGeom>
              <a:avLst/>
              <a:gdLst/>
              <a:ahLst/>
              <a:cxnLst/>
              <a:rect l="0" t="0" r="0" b="0"/>
              <a:pathLst>
                <a:path w="178169" h="60678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7771" y="8819"/>
                  </a:lnTo>
                  <a:lnTo>
                    <a:pt x="9943" y="10641"/>
                  </a:lnTo>
                  <a:lnTo>
                    <a:pt x="12186" y="11857"/>
                  </a:lnTo>
                  <a:lnTo>
                    <a:pt x="16793" y="13207"/>
                  </a:lnTo>
                  <a:lnTo>
                    <a:pt x="21487" y="15924"/>
                  </a:lnTo>
                  <a:lnTo>
                    <a:pt x="27013" y="19777"/>
                  </a:lnTo>
                  <a:lnTo>
                    <a:pt x="30708" y="21916"/>
                  </a:lnTo>
                  <a:lnTo>
                    <a:pt x="39048" y="26409"/>
                  </a:lnTo>
                  <a:lnTo>
                    <a:pt x="48047" y="31051"/>
                  </a:lnTo>
                  <a:lnTo>
                    <a:pt x="51875" y="34195"/>
                  </a:lnTo>
                  <a:lnTo>
                    <a:pt x="55221" y="37878"/>
                  </a:lnTo>
                  <a:lnTo>
                    <a:pt x="58245" y="41920"/>
                  </a:lnTo>
                  <a:lnTo>
                    <a:pt x="61850" y="46203"/>
                  </a:lnTo>
                  <a:lnTo>
                    <a:pt x="65840" y="50646"/>
                  </a:lnTo>
                  <a:lnTo>
                    <a:pt x="74506" y="59815"/>
                  </a:lnTo>
                  <a:lnTo>
                    <a:pt x="97722" y="83381"/>
                  </a:lnTo>
                  <a:lnTo>
                    <a:pt x="102455" y="88924"/>
                  </a:lnTo>
                  <a:lnTo>
                    <a:pt x="107197" y="95002"/>
                  </a:lnTo>
                  <a:lnTo>
                    <a:pt x="111946" y="101434"/>
                  </a:lnTo>
                  <a:lnTo>
                    <a:pt x="121457" y="114932"/>
                  </a:lnTo>
                  <a:lnTo>
                    <a:pt x="126215" y="121865"/>
                  </a:lnTo>
                  <a:lnTo>
                    <a:pt x="130181" y="128074"/>
                  </a:lnTo>
                  <a:lnTo>
                    <a:pt x="133619" y="133801"/>
                  </a:lnTo>
                  <a:lnTo>
                    <a:pt x="136704" y="139207"/>
                  </a:lnTo>
                  <a:lnTo>
                    <a:pt x="144366" y="153680"/>
                  </a:lnTo>
                  <a:lnTo>
                    <a:pt x="148632" y="161984"/>
                  </a:lnTo>
                  <a:lnTo>
                    <a:pt x="152269" y="169902"/>
                  </a:lnTo>
                  <a:lnTo>
                    <a:pt x="155488" y="177562"/>
                  </a:lnTo>
                  <a:lnTo>
                    <a:pt x="158427" y="185049"/>
                  </a:lnTo>
                  <a:lnTo>
                    <a:pt x="163810" y="201835"/>
                  </a:lnTo>
                  <a:lnTo>
                    <a:pt x="168848" y="219086"/>
                  </a:lnTo>
                  <a:lnTo>
                    <a:pt x="173734" y="234690"/>
                  </a:lnTo>
                  <a:lnTo>
                    <a:pt x="176434" y="251679"/>
                  </a:lnTo>
                  <a:lnTo>
                    <a:pt x="177634" y="269814"/>
                  </a:lnTo>
                  <a:lnTo>
                    <a:pt x="178168" y="288457"/>
                  </a:lnTo>
                  <a:lnTo>
                    <a:pt x="177516" y="298667"/>
                  </a:lnTo>
                  <a:lnTo>
                    <a:pt x="176288" y="309442"/>
                  </a:lnTo>
                  <a:lnTo>
                    <a:pt x="174676" y="320595"/>
                  </a:lnTo>
                  <a:lnTo>
                    <a:pt x="172807" y="331205"/>
                  </a:lnTo>
                  <a:lnTo>
                    <a:pt x="170767" y="341453"/>
                  </a:lnTo>
                  <a:lnTo>
                    <a:pt x="168614" y="351460"/>
                  </a:lnTo>
                  <a:lnTo>
                    <a:pt x="165590" y="362100"/>
                  </a:lnTo>
                  <a:lnTo>
                    <a:pt x="161988" y="373163"/>
                  </a:lnTo>
                  <a:lnTo>
                    <a:pt x="157998" y="384506"/>
                  </a:lnTo>
                  <a:lnTo>
                    <a:pt x="153751" y="395244"/>
                  </a:lnTo>
                  <a:lnTo>
                    <a:pt x="149332" y="405577"/>
                  </a:lnTo>
                  <a:lnTo>
                    <a:pt x="144799" y="415641"/>
                  </a:lnTo>
                  <a:lnTo>
                    <a:pt x="135528" y="437406"/>
                  </a:lnTo>
                  <a:lnTo>
                    <a:pt x="130833" y="448766"/>
                  </a:lnTo>
                  <a:lnTo>
                    <a:pt x="126116" y="459515"/>
                  </a:lnTo>
                  <a:lnTo>
                    <a:pt x="116642" y="479925"/>
                  </a:lnTo>
                  <a:lnTo>
                    <a:pt x="111892" y="489018"/>
                  </a:lnTo>
                  <a:lnTo>
                    <a:pt x="107139" y="497462"/>
                  </a:lnTo>
                  <a:lnTo>
                    <a:pt x="102382" y="505472"/>
                  </a:lnTo>
                  <a:lnTo>
                    <a:pt x="97624" y="513988"/>
                  </a:lnTo>
                  <a:lnTo>
                    <a:pt x="88103" y="531916"/>
                  </a:lnTo>
                  <a:lnTo>
                    <a:pt x="77611" y="552275"/>
                  </a:lnTo>
                  <a:lnTo>
                    <a:pt x="73966" y="558683"/>
                  </a:lnTo>
                  <a:lnTo>
                    <a:pt x="69948" y="565336"/>
                  </a:lnTo>
                  <a:lnTo>
                    <a:pt x="65682" y="572153"/>
                  </a:lnTo>
                  <a:lnTo>
                    <a:pt x="62045" y="577492"/>
                  </a:lnTo>
                  <a:lnTo>
                    <a:pt x="58825" y="581844"/>
                  </a:lnTo>
                  <a:lnTo>
                    <a:pt x="55886" y="585540"/>
                  </a:lnTo>
                  <a:lnTo>
                    <a:pt x="52339" y="588797"/>
                  </a:lnTo>
                  <a:lnTo>
                    <a:pt x="48386" y="591763"/>
                  </a:lnTo>
                  <a:lnTo>
                    <a:pt x="44164" y="594533"/>
                  </a:lnTo>
                  <a:lnTo>
                    <a:pt x="41349" y="597174"/>
                  </a:lnTo>
                  <a:lnTo>
                    <a:pt x="39472" y="599729"/>
                  </a:lnTo>
                  <a:lnTo>
                    <a:pt x="35939" y="606780"/>
                  </a:lnTo>
                  <a:lnTo>
                    <a:pt x="31992" y="603296"/>
                  </a:lnTo>
                  <a:lnTo>
                    <a:pt x="30853" y="601428"/>
                  </a:lnTo>
                  <a:lnTo>
                    <a:pt x="29588" y="597237"/>
                  </a:lnTo>
                  <a:lnTo>
                    <a:pt x="28575" y="5857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0"/>
            <p:cNvSpPr/>
            <p:nvPr/>
          </p:nvSpPr>
          <p:spPr>
            <a:xfrm>
              <a:off x="4029201" y="2157412"/>
              <a:ext cx="228475" cy="634257"/>
            </a:xfrm>
            <a:custGeom>
              <a:avLst/>
              <a:gdLst/>
              <a:ahLst/>
              <a:cxnLst/>
              <a:rect l="0" t="0" r="0" b="0"/>
              <a:pathLst>
                <a:path w="228475" h="634257">
                  <a:moveTo>
                    <a:pt x="142749" y="0"/>
                  </a:moveTo>
                  <a:lnTo>
                    <a:pt x="138957" y="0"/>
                  </a:lnTo>
                  <a:lnTo>
                    <a:pt x="137045" y="794"/>
                  </a:lnTo>
                  <a:lnTo>
                    <a:pt x="132806" y="3793"/>
                  </a:lnTo>
                  <a:lnTo>
                    <a:pt x="128275" y="9888"/>
                  </a:lnTo>
                  <a:lnTo>
                    <a:pt x="121263" y="20127"/>
                  </a:lnTo>
                  <a:lnTo>
                    <a:pt x="115737" y="26408"/>
                  </a:lnTo>
                  <a:lnTo>
                    <a:pt x="107989" y="34491"/>
                  </a:lnTo>
                  <a:lnTo>
                    <a:pt x="103701" y="39663"/>
                  </a:lnTo>
                  <a:lnTo>
                    <a:pt x="99254" y="45492"/>
                  </a:lnTo>
                  <a:lnTo>
                    <a:pt x="94702" y="51759"/>
                  </a:lnTo>
                  <a:lnTo>
                    <a:pt x="85411" y="65073"/>
                  </a:lnTo>
                  <a:lnTo>
                    <a:pt x="80711" y="71957"/>
                  </a:lnTo>
                  <a:lnTo>
                    <a:pt x="76784" y="78134"/>
                  </a:lnTo>
                  <a:lnTo>
                    <a:pt x="70304" y="89230"/>
                  </a:lnTo>
                  <a:lnTo>
                    <a:pt x="62662" y="103687"/>
                  </a:lnTo>
                  <a:lnTo>
                    <a:pt x="58401" y="111987"/>
                  </a:lnTo>
                  <a:lnTo>
                    <a:pt x="51550" y="127560"/>
                  </a:lnTo>
                  <a:lnTo>
                    <a:pt x="45860" y="143212"/>
                  </a:lnTo>
                  <a:lnTo>
                    <a:pt x="40685" y="160752"/>
                  </a:lnTo>
                  <a:lnTo>
                    <a:pt x="33623" y="177014"/>
                  </a:lnTo>
                  <a:lnTo>
                    <a:pt x="29516" y="184684"/>
                  </a:lnTo>
                  <a:lnTo>
                    <a:pt x="22838" y="201674"/>
                  </a:lnTo>
                  <a:lnTo>
                    <a:pt x="17224" y="219808"/>
                  </a:lnTo>
                  <a:lnTo>
                    <a:pt x="12082" y="238451"/>
                  </a:lnTo>
                  <a:lnTo>
                    <a:pt x="4726" y="266797"/>
                  </a:lnTo>
                  <a:lnTo>
                    <a:pt x="2030" y="285793"/>
                  </a:lnTo>
                  <a:lnTo>
                    <a:pt x="832" y="304819"/>
                  </a:lnTo>
                  <a:lnTo>
                    <a:pt x="299" y="323859"/>
                  </a:lnTo>
                  <a:lnTo>
                    <a:pt x="0" y="352428"/>
                  </a:lnTo>
                  <a:lnTo>
                    <a:pt x="2046" y="371476"/>
                  </a:lnTo>
                  <a:lnTo>
                    <a:pt x="4808" y="390526"/>
                  </a:lnTo>
                  <a:lnTo>
                    <a:pt x="6035" y="409576"/>
                  </a:lnTo>
                  <a:lnTo>
                    <a:pt x="8698" y="428625"/>
                  </a:lnTo>
                  <a:lnTo>
                    <a:pt x="13321" y="447675"/>
                  </a:lnTo>
                  <a:lnTo>
                    <a:pt x="16776" y="457200"/>
                  </a:lnTo>
                  <a:lnTo>
                    <a:pt x="20666" y="466725"/>
                  </a:lnTo>
                  <a:lnTo>
                    <a:pt x="24848" y="476250"/>
                  </a:lnTo>
                  <a:lnTo>
                    <a:pt x="33728" y="495300"/>
                  </a:lnTo>
                  <a:lnTo>
                    <a:pt x="40849" y="512233"/>
                  </a:lnTo>
                  <a:lnTo>
                    <a:pt x="47454" y="527697"/>
                  </a:lnTo>
                  <a:lnTo>
                    <a:pt x="51437" y="535154"/>
                  </a:lnTo>
                  <a:lnTo>
                    <a:pt x="55681" y="542507"/>
                  </a:lnTo>
                  <a:lnTo>
                    <a:pt x="60097" y="549790"/>
                  </a:lnTo>
                  <a:lnTo>
                    <a:pt x="69238" y="564232"/>
                  </a:lnTo>
                  <a:lnTo>
                    <a:pt x="73898" y="570624"/>
                  </a:lnTo>
                  <a:lnTo>
                    <a:pt x="78592" y="576472"/>
                  </a:lnTo>
                  <a:lnTo>
                    <a:pt x="83309" y="581958"/>
                  </a:lnTo>
                  <a:lnTo>
                    <a:pt x="88041" y="587204"/>
                  </a:lnTo>
                  <a:lnTo>
                    <a:pt x="97532" y="597265"/>
                  </a:lnTo>
                  <a:lnTo>
                    <a:pt x="111800" y="611854"/>
                  </a:lnTo>
                  <a:lnTo>
                    <a:pt x="116560" y="615865"/>
                  </a:lnTo>
                  <a:lnTo>
                    <a:pt x="121321" y="619333"/>
                  </a:lnTo>
                  <a:lnTo>
                    <a:pt x="126082" y="622439"/>
                  </a:lnTo>
                  <a:lnTo>
                    <a:pt x="130844" y="625303"/>
                  </a:lnTo>
                  <a:lnTo>
                    <a:pt x="135606" y="628006"/>
                  </a:lnTo>
                  <a:lnTo>
                    <a:pt x="140368" y="630602"/>
                  </a:lnTo>
                  <a:lnTo>
                    <a:pt x="144336" y="632333"/>
                  </a:lnTo>
                  <a:lnTo>
                    <a:pt x="150863" y="634256"/>
                  </a:lnTo>
                  <a:lnTo>
                    <a:pt x="154508" y="633975"/>
                  </a:lnTo>
                  <a:lnTo>
                    <a:pt x="158526" y="632994"/>
                  </a:lnTo>
                  <a:lnTo>
                    <a:pt x="162792" y="631546"/>
                  </a:lnTo>
                  <a:lnTo>
                    <a:pt x="167223" y="630581"/>
                  </a:lnTo>
                  <a:lnTo>
                    <a:pt x="171765" y="629937"/>
                  </a:lnTo>
                  <a:lnTo>
                    <a:pt x="176381" y="629508"/>
                  </a:lnTo>
                  <a:lnTo>
                    <a:pt x="181045" y="628429"/>
                  </a:lnTo>
                  <a:lnTo>
                    <a:pt x="185742" y="626915"/>
                  </a:lnTo>
                  <a:lnTo>
                    <a:pt x="190461" y="625112"/>
                  </a:lnTo>
                  <a:lnTo>
                    <a:pt x="195195" y="623116"/>
                  </a:lnTo>
                  <a:lnTo>
                    <a:pt x="199938" y="620992"/>
                  </a:lnTo>
                  <a:lnTo>
                    <a:pt x="204687" y="618782"/>
                  </a:lnTo>
                  <a:lnTo>
                    <a:pt x="209441" y="615722"/>
                  </a:lnTo>
                  <a:lnTo>
                    <a:pt x="214198" y="612093"/>
                  </a:lnTo>
                  <a:lnTo>
                    <a:pt x="228474" y="6000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1"/>
            <p:cNvSpPr/>
            <p:nvPr/>
          </p:nvSpPr>
          <p:spPr>
            <a:xfrm>
              <a:off x="4286250" y="2393156"/>
              <a:ext cx="321469" cy="242888"/>
            </a:xfrm>
            <a:custGeom>
              <a:avLst/>
              <a:gdLst/>
              <a:ahLst/>
              <a:cxnLst/>
              <a:rect l="0" t="0" r="0" b="0"/>
              <a:pathLst>
                <a:path w="321469" h="242888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8819" y="7771"/>
                  </a:lnTo>
                  <a:lnTo>
                    <a:pt x="10641" y="9943"/>
                  </a:lnTo>
                  <a:lnTo>
                    <a:pt x="16900" y="14473"/>
                  </a:lnTo>
                  <a:lnTo>
                    <a:pt x="24180" y="19132"/>
                  </a:lnTo>
                  <a:lnTo>
                    <a:pt x="30061" y="23849"/>
                  </a:lnTo>
                  <a:lnTo>
                    <a:pt x="37437" y="30708"/>
                  </a:lnTo>
                  <a:lnTo>
                    <a:pt x="55108" y="48046"/>
                  </a:lnTo>
                  <a:lnTo>
                    <a:pt x="58963" y="52668"/>
                  </a:lnTo>
                  <a:lnTo>
                    <a:pt x="62328" y="57337"/>
                  </a:lnTo>
                  <a:lnTo>
                    <a:pt x="65364" y="62037"/>
                  </a:lnTo>
                  <a:lnTo>
                    <a:pt x="68976" y="66758"/>
                  </a:lnTo>
                  <a:lnTo>
                    <a:pt x="72971" y="71493"/>
                  </a:lnTo>
                  <a:lnTo>
                    <a:pt x="77223" y="76237"/>
                  </a:lnTo>
                  <a:lnTo>
                    <a:pt x="82438" y="80987"/>
                  </a:lnTo>
                  <a:lnTo>
                    <a:pt x="88296" y="85741"/>
                  </a:lnTo>
                  <a:lnTo>
                    <a:pt x="94582" y="90498"/>
                  </a:lnTo>
                  <a:lnTo>
                    <a:pt x="99567" y="95257"/>
                  </a:lnTo>
                  <a:lnTo>
                    <a:pt x="103684" y="100017"/>
                  </a:lnTo>
                  <a:lnTo>
                    <a:pt x="107223" y="104778"/>
                  </a:lnTo>
                  <a:lnTo>
                    <a:pt x="111963" y="109540"/>
                  </a:lnTo>
                  <a:lnTo>
                    <a:pt x="117504" y="114301"/>
                  </a:lnTo>
                  <a:lnTo>
                    <a:pt x="123580" y="119063"/>
                  </a:lnTo>
                  <a:lnTo>
                    <a:pt x="129218" y="123825"/>
                  </a:lnTo>
                  <a:lnTo>
                    <a:pt x="134564" y="128588"/>
                  </a:lnTo>
                  <a:lnTo>
                    <a:pt x="139715" y="133350"/>
                  </a:lnTo>
                  <a:lnTo>
                    <a:pt x="145531" y="138113"/>
                  </a:lnTo>
                  <a:lnTo>
                    <a:pt x="151789" y="142875"/>
                  </a:lnTo>
                  <a:lnTo>
                    <a:pt x="158343" y="147637"/>
                  </a:lnTo>
                  <a:lnTo>
                    <a:pt x="164299" y="152400"/>
                  </a:lnTo>
                  <a:lnTo>
                    <a:pt x="169858" y="157162"/>
                  </a:lnTo>
                  <a:lnTo>
                    <a:pt x="175151" y="161925"/>
                  </a:lnTo>
                  <a:lnTo>
                    <a:pt x="181061" y="166687"/>
                  </a:lnTo>
                  <a:lnTo>
                    <a:pt x="187383" y="171450"/>
                  </a:lnTo>
                  <a:lnTo>
                    <a:pt x="193978" y="176212"/>
                  </a:lnTo>
                  <a:lnTo>
                    <a:pt x="203422" y="183621"/>
                  </a:lnTo>
                  <a:lnTo>
                    <a:pt x="211853" y="190353"/>
                  </a:lnTo>
                  <a:lnTo>
                    <a:pt x="223539" y="198636"/>
                  </a:lnTo>
                  <a:lnTo>
                    <a:pt x="229194" y="202274"/>
                  </a:lnTo>
                  <a:lnTo>
                    <a:pt x="234552" y="205493"/>
                  </a:lnTo>
                  <a:lnTo>
                    <a:pt x="239712" y="208433"/>
                  </a:lnTo>
                  <a:lnTo>
                    <a:pt x="245533" y="211186"/>
                  </a:lnTo>
                  <a:lnTo>
                    <a:pt x="251794" y="213816"/>
                  </a:lnTo>
                  <a:lnTo>
                    <a:pt x="258350" y="216363"/>
                  </a:lnTo>
                  <a:lnTo>
                    <a:pt x="264309" y="218854"/>
                  </a:lnTo>
                  <a:lnTo>
                    <a:pt x="269868" y="221309"/>
                  </a:lnTo>
                  <a:lnTo>
                    <a:pt x="279485" y="226153"/>
                  </a:lnTo>
                  <a:lnTo>
                    <a:pt x="286405" y="230952"/>
                  </a:lnTo>
                  <a:lnTo>
                    <a:pt x="290155" y="232549"/>
                  </a:lnTo>
                  <a:lnTo>
                    <a:pt x="298555" y="234324"/>
                  </a:lnTo>
                  <a:lnTo>
                    <a:pt x="305465" y="237229"/>
                  </a:lnTo>
                  <a:lnTo>
                    <a:pt x="312574" y="241770"/>
                  </a:lnTo>
                  <a:lnTo>
                    <a:pt x="315664" y="242391"/>
                  </a:lnTo>
                  <a:lnTo>
                    <a:pt x="321468" y="242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2"/>
            <p:cNvSpPr/>
            <p:nvPr/>
          </p:nvSpPr>
          <p:spPr>
            <a:xfrm>
              <a:off x="4364831" y="2428875"/>
              <a:ext cx="142876" cy="207169"/>
            </a:xfrm>
            <a:custGeom>
              <a:avLst/>
              <a:gdLst/>
              <a:ahLst/>
              <a:cxnLst/>
              <a:rect l="0" t="0" r="0" b="0"/>
              <a:pathLst>
                <a:path w="142876" h="207169">
                  <a:moveTo>
                    <a:pt x="142875" y="0"/>
                  </a:moveTo>
                  <a:lnTo>
                    <a:pt x="136724" y="0"/>
                  </a:lnTo>
                  <a:lnTo>
                    <a:pt x="134056" y="2116"/>
                  </a:lnTo>
                  <a:lnTo>
                    <a:pt x="132233" y="3792"/>
                  </a:lnTo>
                  <a:lnTo>
                    <a:pt x="127843" y="9671"/>
                  </a:lnTo>
                  <a:lnTo>
                    <a:pt x="114499" y="28905"/>
                  </a:lnTo>
                  <a:lnTo>
                    <a:pt x="108082" y="37526"/>
                  </a:lnTo>
                  <a:lnTo>
                    <a:pt x="102218" y="44861"/>
                  </a:lnTo>
                  <a:lnTo>
                    <a:pt x="96720" y="51338"/>
                  </a:lnTo>
                  <a:lnTo>
                    <a:pt x="91467" y="58038"/>
                  </a:lnTo>
                  <a:lnTo>
                    <a:pt x="86378" y="64885"/>
                  </a:lnTo>
                  <a:lnTo>
                    <a:pt x="76490" y="78844"/>
                  </a:lnTo>
                  <a:lnTo>
                    <a:pt x="66804" y="92985"/>
                  </a:lnTo>
                  <a:lnTo>
                    <a:pt x="62792" y="100090"/>
                  </a:lnTo>
                  <a:lnTo>
                    <a:pt x="59324" y="107208"/>
                  </a:lnTo>
                  <a:lnTo>
                    <a:pt x="56218" y="114334"/>
                  </a:lnTo>
                  <a:lnTo>
                    <a:pt x="52560" y="120673"/>
                  </a:lnTo>
                  <a:lnTo>
                    <a:pt x="48534" y="126486"/>
                  </a:lnTo>
                  <a:lnTo>
                    <a:pt x="44262" y="131949"/>
                  </a:lnTo>
                  <a:lnTo>
                    <a:pt x="40620" y="137972"/>
                  </a:lnTo>
                  <a:lnTo>
                    <a:pt x="37399" y="144369"/>
                  </a:lnTo>
                  <a:lnTo>
                    <a:pt x="34457" y="151014"/>
                  </a:lnTo>
                  <a:lnTo>
                    <a:pt x="30909" y="157032"/>
                  </a:lnTo>
                  <a:lnTo>
                    <a:pt x="26956" y="162632"/>
                  </a:lnTo>
                  <a:lnTo>
                    <a:pt x="22733" y="167952"/>
                  </a:lnTo>
                  <a:lnTo>
                    <a:pt x="19124" y="172293"/>
                  </a:lnTo>
                  <a:lnTo>
                    <a:pt x="15924" y="175981"/>
                  </a:lnTo>
                  <a:lnTo>
                    <a:pt x="12998" y="179233"/>
                  </a:lnTo>
                  <a:lnTo>
                    <a:pt x="11046" y="182988"/>
                  </a:lnTo>
                  <a:lnTo>
                    <a:pt x="9745" y="187080"/>
                  </a:lnTo>
                  <a:lnTo>
                    <a:pt x="8878" y="191394"/>
                  </a:lnTo>
                  <a:lnTo>
                    <a:pt x="7506" y="195065"/>
                  </a:lnTo>
                  <a:lnTo>
                    <a:pt x="3865" y="201260"/>
                  </a:lnTo>
                  <a:lnTo>
                    <a:pt x="0" y="20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3"/>
            <p:cNvSpPr/>
            <p:nvPr/>
          </p:nvSpPr>
          <p:spPr>
            <a:xfrm>
              <a:off x="4650930" y="2250281"/>
              <a:ext cx="163958" cy="64284"/>
            </a:xfrm>
            <a:custGeom>
              <a:avLst/>
              <a:gdLst/>
              <a:ahLst/>
              <a:cxnLst/>
              <a:rect l="0" t="0" r="0" b="0"/>
              <a:pathLst>
                <a:path w="163958" h="64284">
                  <a:moveTo>
                    <a:pt x="28226" y="0"/>
                  </a:moveTo>
                  <a:lnTo>
                    <a:pt x="32018" y="0"/>
                  </a:lnTo>
                  <a:lnTo>
                    <a:pt x="33136" y="794"/>
                  </a:lnTo>
                  <a:lnTo>
                    <a:pt x="33880" y="2116"/>
                  </a:lnTo>
                  <a:lnTo>
                    <a:pt x="34377" y="3792"/>
                  </a:lnTo>
                  <a:lnTo>
                    <a:pt x="33914" y="4909"/>
                  </a:lnTo>
                  <a:lnTo>
                    <a:pt x="32812" y="5654"/>
                  </a:lnTo>
                  <a:lnTo>
                    <a:pt x="31283" y="6151"/>
                  </a:lnTo>
                  <a:lnTo>
                    <a:pt x="30264" y="7275"/>
                  </a:lnTo>
                  <a:lnTo>
                    <a:pt x="29585" y="8819"/>
                  </a:lnTo>
                  <a:lnTo>
                    <a:pt x="29132" y="10642"/>
                  </a:lnTo>
                  <a:lnTo>
                    <a:pt x="28037" y="13444"/>
                  </a:lnTo>
                  <a:lnTo>
                    <a:pt x="26512" y="16900"/>
                  </a:lnTo>
                  <a:lnTo>
                    <a:pt x="24702" y="20792"/>
                  </a:lnTo>
                  <a:lnTo>
                    <a:pt x="23496" y="24180"/>
                  </a:lnTo>
                  <a:lnTo>
                    <a:pt x="22691" y="27232"/>
                  </a:lnTo>
                  <a:lnTo>
                    <a:pt x="22155" y="30061"/>
                  </a:lnTo>
                  <a:lnTo>
                    <a:pt x="20210" y="32741"/>
                  </a:lnTo>
                  <a:lnTo>
                    <a:pt x="17325" y="35321"/>
                  </a:lnTo>
                  <a:lnTo>
                    <a:pt x="13815" y="37835"/>
                  </a:lnTo>
                  <a:lnTo>
                    <a:pt x="11475" y="40304"/>
                  </a:lnTo>
                  <a:lnTo>
                    <a:pt x="9915" y="42745"/>
                  </a:lnTo>
                  <a:lnTo>
                    <a:pt x="8875" y="45165"/>
                  </a:lnTo>
                  <a:lnTo>
                    <a:pt x="7388" y="47572"/>
                  </a:lnTo>
                  <a:lnTo>
                    <a:pt x="5603" y="49971"/>
                  </a:lnTo>
                  <a:lnTo>
                    <a:pt x="3619" y="52364"/>
                  </a:lnTo>
                  <a:lnTo>
                    <a:pt x="2296" y="54753"/>
                  </a:lnTo>
                  <a:lnTo>
                    <a:pt x="1415" y="57140"/>
                  </a:lnTo>
                  <a:lnTo>
                    <a:pt x="0" y="62880"/>
                  </a:lnTo>
                  <a:lnTo>
                    <a:pt x="677" y="63352"/>
                  </a:lnTo>
                  <a:lnTo>
                    <a:pt x="5351" y="64108"/>
                  </a:lnTo>
                  <a:lnTo>
                    <a:pt x="7741" y="64211"/>
                  </a:lnTo>
                  <a:lnTo>
                    <a:pt x="22804" y="64283"/>
                  </a:lnTo>
                  <a:lnTo>
                    <a:pt x="26199" y="63493"/>
                  </a:lnTo>
                  <a:lnTo>
                    <a:pt x="30050" y="62172"/>
                  </a:lnTo>
                  <a:lnTo>
                    <a:pt x="34204" y="60498"/>
                  </a:lnTo>
                  <a:lnTo>
                    <a:pt x="38561" y="58588"/>
                  </a:lnTo>
                  <a:lnTo>
                    <a:pt x="47637" y="54350"/>
                  </a:lnTo>
                  <a:lnTo>
                    <a:pt x="52279" y="52902"/>
                  </a:lnTo>
                  <a:lnTo>
                    <a:pt x="56961" y="51937"/>
                  </a:lnTo>
                  <a:lnTo>
                    <a:pt x="61670" y="51293"/>
                  </a:lnTo>
                  <a:lnTo>
                    <a:pt x="67191" y="50070"/>
                  </a:lnTo>
                  <a:lnTo>
                    <a:pt x="73252" y="48461"/>
                  </a:lnTo>
                  <a:lnTo>
                    <a:pt x="79675" y="46595"/>
                  </a:lnTo>
                  <a:lnTo>
                    <a:pt x="85544" y="45351"/>
                  </a:lnTo>
                  <a:lnTo>
                    <a:pt x="91044" y="44521"/>
                  </a:lnTo>
                  <a:lnTo>
                    <a:pt x="96299" y="43968"/>
                  </a:lnTo>
                  <a:lnTo>
                    <a:pt x="102182" y="42806"/>
                  </a:lnTo>
                  <a:lnTo>
                    <a:pt x="108487" y="41237"/>
                  </a:lnTo>
                  <a:lnTo>
                    <a:pt x="115070" y="39398"/>
                  </a:lnTo>
                  <a:lnTo>
                    <a:pt x="120253" y="38171"/>
                  </a:lnTo>
                  <a:lnTo>
                    <a:pt x="124502" y="37354"/>
                  </a:lnTo>
                  <a:lnTo>
                    <a:pt x="128129" y="36809"/>
                  </a:lnTo>
                  <a:lnTo>
                    <a:pt x="132134" y="36446"/>
                  </a:lnTo>
                  <a:lnTo>
                    <a:pt x="136392" y="36203"/>
                  </a:lnTo>
                  <a:lnTo>
                    <a:pt x="144562" y="35934"/>
                  </a:lnTo>
                  <a:lnTo>
                    <a:pt x="156275" y="35761"/>
                  </a:lnTo>
                  <a:lnTo>
                    <a:pt x="163957" y="357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4"/>
            <p:cNvSpPr/>
            <p:nvPr/>
          </p:nvSpPr>
          <p:spPr>
            <a:xfrm>
              <a:off x="4779168" y="2214562"/>
              <a:ext cx="21433" cy="171451"/>
            </a:xfrm>
            <a:custGeom>
              <a:avLst/>
              <a:gdLst/>
              <a:ahLst/>
              <a:cxnLst/>
              <a:rect l="0" t="0" r="0" b="0"/>
              <a:pathLst>
                <a:path w="21433" h="171451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4910" y="12185"/>
                  </a:lnTo>
                  <a:lnTo>
                    <a:pt x="5655" y="14474"/>
                  </a:lnTo>
                  <a:lnTo>
                    <a:pt x="6151" y="16793"/>
                  </a:lnTo>
                  <a:lnTo>
                    <a:pt x="6482" y="19926"/>
                  </a:lnTo>
                  <a:lnTo>
                    <a:pt x="6703" y="23603"/>
                  </a:lnTo>
                  <a:lnTo>
                    <a:pt x="6948" y="31921"/>
                  </a:lnTo>
                  <a:lnTo>
                    <a:pt x="7118" y="54896"/>
                  </a:lnTo>
                  <a:lnTo>
                    <a:pt x="7921" y="59616"/>
                  </a:lnTo>
                  <a:lnTo>
                    <a:pt x="9249" y="64350"/>
                  </a:lnTo>
                  <a:lnTo>
                    <a:pt x="10929" y="69094"/>
                  </a:lnTo>
                  <a:lnTo>
                    <a:pt x="12048" y="74638"/>
                  </a:lnTo>
                  <a:lnTo>
                    <a:pt x="12795" y="80715"/>
                  </a:lnTo>
                  <a:lnTo>
                    <a:pt x="13292" y="87147"/>
                  </a:lnTo>
                  <a:lnTo>
                    <a:pt x="13624" y="93023"/>
                  </a:lnTo>
                  <a:lnTo>
                    <a:pt x="13993" y="103785"/>
                  </a:lnTo>
                  <a:lnTo>
                    <a:pt x="14230" y="123630"/>
                  </a:lnTo>
                  <a:lnTo>
                    <a:pt x="14286" y="151974"/>
                  </a:lnTo>
                  <a:lnTo>
                    <a:pt x="15080" y="155291"/>
                  </a:lnTo>
                  <a:lnTo>
                    <a:pt x="16403" y="159090"/>
                  </a:lnTo>
                  <a:lnTo>
                    <a:pt x="21432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5"/>
            <p:cNvSpPr/>
            <p:nvPr/>
          </p:nvSpPr>
          <p:spPr>
            <a:xfrm>
              <a:off x="4964906" y="2393156"/>
              <a:ext cx="271045" cy="492874"/>
            </a:xfrm>
            <a:custGeom>
              <a:avLst/>
              <a:gdLst/>
              <a:ahLst/>
              <a:cxnLst/>
              <a:rect l="0" t="0" r="0" b="0"/>
              <a:pathLst>
                <a:path w="271045" h="492874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8819" y="7771"/>
                  </a:lnTo>
                  <a:lnTo>
                    <a:pt x="10642" y="9943"/>
                  </a:lnTo>
                  <a:lnTo>
                    <a:pt x="11857" y="12185"/>
                  </a:lnTo>
                  <a:lnTo>
                    <a:pt x="14361" y="19132"/>
                  </a:lnTo>
                  <a:lnTo>
                    <a:pt x="21916" y="30708"/>
                  </a:lnTo>
                  <a:lnTo>
                    <a:pt x="24136" y="34759"/>
                  </a:lnTo>
                  <a:lnTo>
                    <a:pt x="26602" y="43494"/>
                  </a:lnTo>
                  <a:lnTo>
                    <a:pt x="27698" y="53462"/>
                  </a:lnTo>
                  <a:lnTo>
                    <a:pt x="28185" y="65829"/>
                  </a:lnTo>
                  <a:lnTo>
                    <a:pt x="30518" y="77147"/>
                  </a:lnTo>
                  <a:lnTo>
                    <a:pt x="33408" y="87469"/>
                  </a:lnTo>
                  <a:lnTo>
                    <a:pt x="34691" y="97348"/>
                  </a:lnTo>
                  <a:lnTo>
                    <a:pt x="35262" y="109147"/>
                  </a:lnTo>
                  <a:lnTo>
                    <a:pt x="35414" y="115627"/>
                  </a:lnTo>
                  <a:lnTo>
                    <a:pt x="37104" y="121535"/>
                  </a:lnTo>
                  <a:lnTo>
                    <a:pt x="43214" y="132332"/>
                  </a:lnTo>
                  <a:lnTo>
                    <a:pt x="46987" y="142422"/>
                  </a:lnTo>
                  <a:lnTo>
                    <a:pt x="49458" y="152199"/>
                  </a:lnTo>
                  <a:lnTo>
                    <a:pt x="53202" y="161836"/>
                  </a:lnTo>
                  <a:lnTo>
                    <a:pt x="56106" y="165834"/>
                  </a:lnTo>
                  <a:lnTo>
                    <a:pt x="63565" y="172394"/>
                  </a:lnTo>
                  <a:lnTo>
                    <a:pt x="70055" y="177955"/>
                  </a:lnTo>
                  <a:lnTo>
                    <a:pt x="78172" y="185548"/>
                  </a:lnTo>
                  <a:lnTo>
                    <a:pt x="80690" y="187993"/>
                  </a:lnTo>
                  <a:lnTo>
                    <a:pt x="83955" y="189622"/>
                  </a:lnTo>
                  <a:lnTo>
                    <a:pt x="91818" y="191432"/>
                  </a:lnTo>
                  <a:lnTo>
                    <a:pt x="96137" y="191916"/>
                  </a:lnTo>
                  <a:lnTo>
                    <a:pt x="100604" y="192237"/>
                  </a:lnTo>
                  <a:lnTo>
                    <a:pt x="105169" y="192452"/>
                  </a:lnTo>
                  <a:lnTo>
                    <a:pt x="114475" y="192690"/>
                  </a:lnTo>
                  <a:lnTo>
                    <a:pt x="129593" y="192844"/>
                  </a:lnTo>
                  <a:lnTo>
                    <a:pt x="133226" y="191269"/>
                  </a:lnTo>
                  <a:lnTo>
                    <a:pt x="141497" y="185285"/>
                  </a:lnTo>
                  <a:lnTo>
                    <a:pt x="148348" y="179451"/>
                  </a:lnTo>
                  <a:lnTo>
                    <a:pt x="154833" y="173418"/>
                  </a:lnTo>
                  <a:lnTo>
                    <a:pt x="163006" y="165446"/>
                  </a:lnTo>
                  <a:lnTo>
                    <a:pt x="169814" y="156611"/>
                  </a:lnTo>
                  <a:lnTo>
                    <a:pt x="178109" y="142711"/>
                  </a:lnTo>
                  <a:lnTo>
                    <a:pt x="185594" y="128539"/>
                  </a:lnTo>
                  <a:lnTo>
                    <a:pt x="195234" y="109528"/>
                  </a:lnTo>
                  <a:lnTo>
                    <a:pt x="200012" y="97892"/>
                  </a:lnTo>
                  <a:lnTo>
                    <a:pt x="203988" y="85576"/>
                  </a:lnTo>
                  <a:lnTo>
                    <a:pt x="205755" y="74811"/>
                  </a:lnTo>
                  <a:lnTo>
                    <a:pt x="211799" y="54965"/>
                  </a:lnTo>
                  <a:lnTo>
                    <a:pt x="213568" y="41333"/>
                  </a:lnTo>
                  <a:lnTo>
                    <a:pt x="213981" y="34774"/>
                  </a:lnTo>
                  <a:lnTo>
                    <a:pt x="213298" y="31914"/>
                  </a:lnTo>
                  <a:lnTo>
                    <a:pt x="209338" y="24096"/>
                  </a:lnTo>
                  <a:lnTo>
                    <a:pt x="208133" y="19176"/>
                  </a:lnTo>
                  <a:lnTo>
                    <a:pt x="207194" y="7565"/>
                  </a:lnTo>
                  <a:lnTo>
                    <a:pt x="201020" y="7181"/>
                  </a:lnTo>
                  <a:lnTo>
                    <a:pt x="200689" y="7962"/>
                  </a:lnTo>
                  <a:lnTo>
                    <a:pt x="200112" y="17090"/>
                  </a:lnTo>
                  <a:lnTo>
                    <a:pt x="200051" y="23937"/>
                  </a:lnTo>
                  <a:lnTo>
                    <a:pt x="204940" y="39065"/>
                  </a:lnTo>
                  <a:lnTo>
                    <a:pt x="206508" y="52673"/>
                  </a:lnTo>
                  <a:lnTo>
                    <a:pt x="207767" y="67553"/>
                  </a:lnTo>
                  <a:lnTo>
                    <a:pt x="210874" y="80030"/>
                  </a:lnTo>
                  <a:lnTo>
                    <a:pt x="212784" y="91396"/>
                  </a:lnTo>
                  <a:lnTo>
                    <a:pt x="214427" y="102533"/>
                  </a:lnTo>
                  <a:lnTo>
                    <a:pt x="217803" y="115420"/>
                  </a:lnTo>
                  <a:lnTo>
                    <a:pt x="221949" y="129085"/>
                  </a:lnTo>
                  <a:lnTo>
                    <a:pt x="245277" y="200033"/>
                  </a:lnTo>
                  <a:lnTo>
                    <a:pt x="247656" y="207968"/>
                  </a:lnTo>
                  <a:lnTo>
                    <a:pt x="254796" y="233511"/>
                  </a:lnTo>
                  <a:lnTo>
                    <a:pt x="261938" y="257307"/>
                  </a:lnTo>
                  <a:lnTo>
                    <a:pt x="266701" y="274961"/>
                  </a:lnTo>
                  <a:lnTo>
                    <a:pt x="268288" y="283320"/>
                  </a:lnTo>
                  <a:lnTo>
                    <a:pt x="269346" y="291274"/>
                  </a:lnTo>
                  <a:lnTo>
                    <a:pt x="270052" y="298957"/>
                  </a:lnTo>
                  <a:lnTo>
                    <a:pt x="270522" y="307255"/>
                  </a:lnTo>
                  <a:lnTo>
                    <a:pt x="271044" y="324941"/>
                  </a:lnTo>
                  <a:lnTo>
                    <a:pt x="270390" y="333308"/>
                  </a:lnTo>
                  <a:lnTo>
                    <a:pt x="269160" y="341268"/>
                  </a:lnTo>
                  <a:lnTo>
                    <a:pt x="265677" y="356462"/>
                  </a:lnTo>
                  <a:lnTo>
                    <a:pt x="261483" y="371152"/>
                  </a:lnTo>
                  <a:lnTo>
                    <a:pt x="254659" y="392810"/>
                  </a:lnTo>
                  <a:lnTo>
                    <a:pt x="247610" y="414309"/>
                  </a:lnTo>
                  <a:lnTo>
                    <a:pt x="240753" y="426496"/>
                  </a:lnTo>
                  <a:lnTo>
                    <a:pt x="236702" y="431968"/>
                  </a:lnTo>
                  <a:lnTo>
                    <a:pt x="235589" y="437997"/>
                  </a:lnTo>
                  <a:lnTo>
                    <a:pt x="236434" y="444398"/>
                  </a:lnTo>
                  <a:lnTo>
                    <a:pt x="238585" y="451047"/>
                  </a:lnTo>
                  <a:lnTo>
                    <a:pt x="239226" y="456273"/>
                  </a:lnTo>
                  <a:lnTo>
                    <a:pt x="238859" y="460551"/>
                  </a:lnTo>
                  <a:lnTo>
                    <a:pt x="237821" y="464196"/>
                  </a:lnTo>
                  <a:lnTo>
                    <a:pt x="232433" y="472480"/>
                  </a:lnTo>
                  <a:lnTo>
                    <a:pt x="224748" y="480660"/>
                  </a:lnTo>
                  <a:lnTo>
                    <a:pt x="220475" y="483952"/>
                  </a:lnTo>
                  <a:lnTo>
                    <a:pt x="216040" y="486941"/>
                  </a:lnTo>
                  <a:lnTo>
                    <a:pt x="211496" y="488934"/>
                  </a:lnTo>
                  <a:lnTo>
                    <a:pt x="206878" y="490262"/>
                  </a:lnTo>
                  <a:lnTo>
                    <a:pt x="202213" y="491147"/>
                  </a:lnTo>
                  <a:lnTo>
                    <a:pt x="194911" y="492132"/>
                  </a:lnTo>
                  <a:lnTo>
                    <a:pt x="189021" y="492569"/>
                  </a:lnTo>
                  <a:lnTo>
                    <a:pt x="181243" y="492815"/>
                  </a:lnTo>
                  <a:lnTo>
                    <a:pt x="176331" y="492873"/>
                  </a:lnTo>
                  <a:lnTo>
                    <a:pt x="173910" y="492094"/>
                  </a:lnTo>
                  <a:lnTo>
                    <a:pt x="169104" y="489113"/>
                  </a:lnTo>
                  <a:lnTo>
                    <a:pt x="161935" y="482972"/>
                  </a:lnTo>
                  <a:lnTo>
                    <a:pt x="159551" y="481525"/>
                  </a:lnTo>
                  <a:lnTo>
                    <a:pt x="157167" y="480560"/>
                  </a:lnTo>
                  <a:lnTo>
                    <a:pt x="150019" y="4786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6"/>
            <p:cNvSpPr/>
            <p:nvPr/>
          </p:nvSpPr>
          <p:spPr>
            <a:xfrm>
              <a:off x="5293518" y="2400300"/>
              <a:ext cx="114301" cy="14288"/>
            </a:xfrm>
            <a:custGeom>
              <a:avLst/>
              <a:gdLst/>
              <a:ahLst/>
              <a:cxnLst/>
              <a:rect l="0" t="0" r="0" b="0"/>
              <a:pathLst>
                <a:path w="114301" h="14288">
                  <a:moveTo>
                    <a:pt x="0" y="14287"/>
                  </a:moveTo>
                  <a:lnTo>
                    <a:pt x="0" y="10495"/>
                  </a:lnTo>
                  <a:lnTo>
                    <a:pt x="794" y="9378"/>
                  </a:lnTo>
                  <a:lnTo>
                    <a:pt x="2118" y="8633"/>
                  </a:lnTo>
                  <a:lnTo>
                    <a:pt x="6151" y="7437"/>
                  </a:lnTo>
                  <a:lnTo>
                    <a:pt x="8070" y="7339"/>
                  </a:lnTo>
                  <a:lnTo>
                    <a:pt x="17560" y="7202"/>
                  </a:lnTo>
                  <a:lnTo>
                    <a:pt x="55170" y="7144"/>
                  </a:lnTo>
                  <a:lnTo>
                    <a:pt x="59799" y="6350"/>
                  </a:lnTo>
                  <a:lnTo>
                    <a:pt x="64473" y="5027"/>
                  </a:lnTo>
                  <a:lnTo>
                    <a:pt x="69175" y="3351"/>
                  </a:lnTo>
                  <a:lnTo>
                    <a:pt x="73105" y="2234"/>
                  </a:lnTo>
                  <a:lnTo>
                    <a:pt x="76518" y="1489"/>
                  </a:lnTo>
                  <a:lnTo>
                    <a:pt x="79587" y="993"/>
                  </a:lnTo>
                  <a:lnTo>
                    <a:pt x="83220" y="661"/>
                  </a:lnTo>
                  <a:lnTo>
                    <a:pt x="87231" y="441"/>
                  </a:lnTo>
                  <a:lnTo>
                    <a:pt x="95920" y="196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7"/>
            <p:cNvSpPr/>
            <p:nvPr/>
          </p:nvSpPr>
          <p:spPr>
            <a:xfrm>
              <a:off x="5529567" y="2257512"/>
              <a:ext cx="135387" cy="207082"/>
            </a:xfrm>
            <a:custGeom>
              <a:avLst/>
              <a:gdLst/>
              <a:ahLst/>
              <a:cxnLst/>
              <a:rect l="0" t="0" r="0" b="0"/>
              <a:pathLst>
                <a:path w="135387" h="207082">
                  <a:moveTo>
                    <a:pt x="42558" y="7056"/>
                  </a:moveTo>
                  <a:lnTo>
                    <a:pt x="42558" y="0"/>
                  </a:lnTo>
                  <a:lnTo>
                    <a:pt x="42558" y="10557"/>
                  </a:lnTo>
                  <a:lnTo>
                    <a:pt x="41764" y="12565"/>
                  </a:lnTo>
                  <a:lnTo>
                    <a:pt x="36855" y="19977"/>
                  </a:lnTo>
                  <a:lnTo>
                    <a:pt x="34787" y="23608"/>
                  </a:lnTo>
                  <a:lnTo>
                    <a:pt x="32615" y="27616"/>
                  </a:lnTo>
                  <a:lnTo>
                    <a:pt x="30373" y="31081"/>
                  </a:lnTo>
                  <a:lnTo>
                    <a:pt x="28085" y="34185"/>
                  </a:lnTo>
                  <a:lnTo>
                    <a:pt x="25765" y="37049"/>
                  </a:lnTo>
                  <a:lnTo>
                    <a:pt x="23425" y="40545"/>
                  </a:lnTo>
                  <a:lnTo>
                    <a:pt x="21072" y="44463"/>
                  </a:lnTo>
                  <a:lnTo>
                    <a:pt x="18709" y="48663"/>
                  </a:lnTo>
                  <a:lnTo>
                    <a:pt x="13967" y="57563"/>
                  </a:lnTo>
                  <a:lnTo>
                    <a:pt x="11590" y="62159"/>
                  </a:lnTo>
                  <a:lnTo>
                    <a:pt x="10006" y="66810"/>
                  </a:lnTo>
                  <a:lnTo>
                    <a:pt x="8951" y="71498"/>
                  </a:lnTo>
                  <a:lnTo>
                    <a:pt x="8247" y="76211"/>
                  </a:lnTo>
                  <a:lnTo>
                    <a:pt x="7778" y="80941"/>
                  </a:lnTo>
                  <a:lnTo>
                    <a:pt x="7465" y="85682"/>
                  </a:lnTo>
                  <a:lnTo>
                    <a:pt x="7257" y="90429"/>
                  </a:lnTo>
                  <a:lnTo>
                    <a:pt x="6324" y="95182"/>
                  </a:lnTo>
                  <a:lnTo>
                    <a:pt x="4908" y="99938"/>
                  </a:lnTo>
                  <a:lnTo>
                    <a:pt x="3170" y="104696"/>
                  </a:lnTo>
                  <a:lnTo>
                    <a:pt x="2012" y="108662"/>
                  </a:lnTo>
                  <a:lnTo>
                    <a:pt x="1240" y="112100"/>
                  </a:lnTo>
                  <a:lnTo>
                    <a:pt x="725" y="115185"/>
                  </a:lnTo>
                  <a:lnTo>
                    <a:pt x="381" y="118830"/>
                  </a:lnTo>
                  <a:lnTo>
                    <a:pt x="153" y="122847"/>
                  </a:lnTo>
                  <a:lnTo>
                    <a:pt x="0" y="127112"/>
                  </a:lnTo>
                  <a:lnTo>
                    <a:pt x="693" y="131544"/>
                  </a:lnTo>
                  <a:lnTo>
                    <a:pt x="1948" y="136086"/>
                  </a:lnTo>
                  <a:lnTo>
                    <a:pt x="3578" y="140701"/>
                  </a:lnTo>
                  <a:lnTo>
                    <a:pt x="4665" y="144571"/>
                  </a:lnTo>
                  <a:lnTo>
                    <a:pt x="5873" y="150989"/>
                  </a:lnTo>
                  <a:lnTo>
                    <a:pt x="8526" y="156487"/>
                  </a:lnTo>
                  <a:lnTo>
                    <a:pt x="10346" y="159064"/>
                  </a:lnTo>
                  <a:lnTo>
                    <a:pt x="13145" y="162370"/>
                  </a:lnTo>
                  <a:lnTo>
                    <a:pt x="16599" y="166161"/>
                  </a:lnTo>
                  <a:lnTo>
                    <a:pt x="20490" y="170276"/>
                  </a:lnTo>
                  <a:lnTo>
                    <a:pt x="24671" y="173020"/>
                  </a:lnTo>
                  <a:lnTo>
                    <a:pt x="29046" y="174849"/>
                  </a:lnTo>
                  <a:lnTo>
                    <a:pt x="33550" y="176068"/>
                  </a:lnTo>
                  <a:lnTo>
                    <a:pt x="38140" y="176881"/>
                  </a:lnTo>
                  <a:lnTo>
                    <a:pt x="42787" y="177423"/>
                  </a:lnTo>
                  <a:lnTo>
                    <a:pt x="47473" y="177784"/>
                  </a:lnTo>
                  <a:lnTo>
                    <a:pt x="52185" y="178025"/>
                  </a:lnTo>
                  <a:lnTo>
                    <a:pt x="61653" y="178292"/>
                  </a:lnTo>
                  <a:lnTo>
                    <a:pt x="72117" y="178443"/>
                  </a:lnTo>
                  <a:lnTo>
                    <a:pt x="75757" y="177670"/>
                  </a:lnTo>
                  <a:lnTo>
                    <a:pt x="79772" y="176361"/>
                  </a:lnTo>
                  <a:lnTo>
                    <a:pt x="84036" y="174695"/>
                  </a:lnTo>
                  <a:lnTo>
                    <a:pt x="88466" y="172791"/>
                  </a:lnTo>
                  <a:lnTo>
                    <a:pt x="97622" y="168558"/>
                  </a:lnTo>
                  <a:lnTo>
                    <a:pt x="111701" y="161712"/>
                  </a:lnTo>
                  <a:lnTo>
                    <a:pt x="115641" y="159373"/>
                  </a:lnTo>
                  <a:lnTo>
                    <a:pt x="119061" y="157019"/>
                  </a:lnTo>
                  <a:lnTo>
                    <a:pt x="122135" y="154657"/>
                  </a:lnTo>
                  <a:lnTo>
                    <a:pt x="124978" y="152288"/>
                  </a:lnTo>
                  <a:lnTo>
                    <a:pt x="127667" y="149915"/>
                  </a:lnTo>
                  <a:lnTo>
                    <a:pt x="130253" y="147539"/>
                  </a:lnTo>
                  <a:lnTo>
                    <a:pt x="131978" y="145162"/>
                  </a:lnTo>
                  <a:lnTo>
                    <a:pt x="133894" y="140403"/>
                  </a:lnTo>
                  <a:lnTo>
                    <a:pt x="134745" y="135642"/>
                  </a:lnTo>
                  <a:lnTo>
                    <a:pt x="135123" y="130881"/>
                  </a:lnTo>
                  <a:lnTo>
                    <a:pt x="135386" y="122767"/>
                  </a:lnTo>
                  <a:lnTo>
                    <a:pt x="133292" y="119867"/>
                  </a:lnTo>
                  <a:lnTo>
                    <a:pt x="131622" y="117982"/>
                  </a:lnTo>
                  <a:lnTo>
                    <a:pt x="129715" y="116726"/>
                  </a:lnTo>
                  <a:lnTo>
                    <a:pt x="127650" y="115888"/>
                  </a:lnTo>
                  <a:lnTo>
                    <a:pt x="125480" y="115329"/>
                  </a:lnTo>
                  <a:lnTo>
                    <a:pt x="123239" y="114957"/>
                  </a:lnTo>
                  <a:lnTo>
                    <a:pt x="120951" y="114709"/>
                  </a:lnTo>
                  <a:lnTo>
                    <a:pt x="118633" y="114543"/>
                  </a:lnTo>
                  <a:lnTo>
                    <a:pt x="115499" y="114433"/>
                  </a:lnTo>
                  <a:lnTo>
                    <a:pt x="107785" y="114311"/>
                  </a:lnTo>
                  <a:lnTo>
                    <a:pt x="103505" y="115072"/>
                  </a:lnTo>
                  <a:lnTo>
                    <a:pt x="99064" y="116373"/>
                  </a:lnTo>
                  <a:lnTo>
                    <a:pt x="94516" y="118034"/>
                  </a:lnTo>
                  <a:lnTo>
                    <a:pt x="90691" y="119935"/>
                  </a:lnTo>
                  <a:lnTo>
                    <a:pt x="87346" y="121997"/>
                  </a:lnTo>
                  <a:lnTo>
                    <a:pt x="84323" y="124164"/>
                  </a:lnTo>
                  <a:lnTo>
                    <a:pt x="80720" y="126403"/>
                  </a:lnTo>
                  <a:lnTo>
                    <a:pt x="76731" y="128690"/>
                  </a:lnTo>
                  <a:lnTo>
                    <a:pt x="72484" y="131008"/>
                  </a:lnTo>
                  <a:lnTo>
                    <a:pt x="68064" y="134141"/>
                  </a:lnTo>
                  <a:lnTo>
                    <a:pt x="63531" y="137817"/>
                  </a:lnTo>
                  <a:lnTo>
                    <a:pt x="58921" y="141855"/>
                  </a:lnTo>
                  <a:lnTo>
                    <a:pt x="51682" y="148458"/>
                  </a:lnTo>
                  <a:lnTo>
                    <a:pt x="45025" y="154833"/>
                  </a:lnTo>
                  <a:lnTo>
                    <a:pt x="11699" y="187937"/>
                  </a:lnTo>
                  <a:lnTo>
                    <a:pt x="10079" y="190349"/>
                  </a:lnTo>
                  <a:lnTo>
                    <a:pt x="7799" y="196744"/>
                  </a:lnTo>
                  <a:lnTo>
                    <a:pt x="7265" y="198518"/>
                  </a:lnTo>
                  <a:lnTo>
                    <a:pt x="6965" y="203309"/>
                  </a:lnTo>
                  <a:lnTo>
                    <a:pt x="7717" y="204567"/>
                  </a:lnTo>
                  <a:lnTo>
                    <a:pt x="9012" y="205405"/>
                  </a:lnTo>
                  <a:lnTo>
                    <a:pt x="13983" y="2070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"/>
            <p:cNvSpPr/>
            <p:nvPr/>
          </p:nvSpPr>
          <p:spPr>
            <a:xfrm>
              <a:off x="5657850" y="2228850"/>
              <a:ext cx="182211" cy="521393"/>
            </a:xfrm>
            <a:custGeom>
              <a:avLst/>
              <a:gdLst/>
              <a:ahLst/>
              <a:cxnLst/>
              <a:rect l="0" t="0" r="0" b="0"/>
              <a:pathLst>
                <a:path w="182211" h="521393">
                  <a:moveTo>
                    <a:pt x="21431" y="0"/>
                  </a:moveTo>
                  <a:lnTo>
                    <a:pt x="27582" y="6150"/>
                  </a:lnTo>
                  <a:lnTo>
                    <a:pt x="32073" y="14434"/>
                  </a:lnTo>
                  <a:lnTo>
                    <a:pt x="36215" y="20438"/>
                  </a:lnTo>
                  <a:lnTo>
                    <a:pt x="41495" y="26546"/>
                  </a:lnTo>
                  <a:lnTo>
                    <a:pt x="49134" y="34552"/>
                  </a:lnTo>
                  <a:lnTo>
                    <a:pt x="104786" y="90496"/>
                  </a:lnTo>
                  <a:lnTo>
                    <a:pt x="109545" y="96049"/>
                  </a:lnTo>
                  <a:lnTo>
                    <a:pt x="114305" y="102133"/>
                  </a:lnTo>
                  <a:lnTo>
                    <a:pt x="119065" y="108570"/>
                  </a:lnTo>
                  <a:lnTo>
                    <a:pt x="128589" y="122072"/>
                  </a:lnTo>
                  <a:lnTo>
                    <a:pt x="147637" y="150143"/>
                  </a:lnTo>
                  <a:lnTo>
                    <a:pt x="151606" y="157245"/>
                  </a:lnTo>
                  <a:lnTo>
                    <a:pt x="155046" y="164361"/>
                  </a:lnTo>
                  <a:lnTo>
                    <a:pt x="158132" y="171486"/>
                  </a:lnTo>
                  <a:lnTo>
                    <a:pt x="161778" y="178618"/>
                  </a:lnTo>
                  <a:lnTo>
                    <a:pt x="165795" y="185753"/>
                  </a:lnTo>
                  <a:lnTo>
                    <a:pt x="170061" y="192892"/>
                  </a:lnTo>
                  <a:lnTo>
                    <a:pt x="172905" y="200826"/>
                  </a:lnTo>
                  <a:lnTo>
                    <a:pt x="174801" y="209290"/>
                  </a:lnTo>
                  <a:lnTo>
                    <a:pt x="176065" y="218108"/>
                  </a:lnTo>
                  <a:lnTo>
                    <a:pt x="177701" y="227161"/>
                  </a:lnTo>
                  <a:lnTo>
                    <a:pt x="179587" y="236372"/>
                  </a:lnTo>
                  <a:lnTo>
                    <a:pt x="181637" y="245687"/>
                  </a:lnTo>
                  <a:lnTo>
                    <a:pt x="182210" y="255073"/>
                  </a:lnTo>
                  <a:lnTo>
                    <a:pt x="181798" y="264505"/>
                  </a:lnTo>
                  <a:lnTo>
                    <a:pt x="180730" y="273967"/>
                  </a:lnTo>
                  <a:lnTo>
                    <a:pt x="180018" y="283451"/>
                  </a:lnTo>
                  <a:lnTo>
                    <a:pt x="179543" y="292948"/>
                  </a:lnTo>
                  <a:lnTo>
                    <a:pt x="179227" y="302455"/>
                  </a:lnTo>
                  <a:lnTo>
                    <a:pt x="178222" y="311174"/>
                  </a:lnTo>
                  <a:lnTo>
                    <a:pt x="174989" y="327212"/>
                  </a:lnTo>
                  <a:lnTo>
                    <a:pt x="172221" y="335616"/>
                  </a:lnTo>
                  <a:lnTo>
                    <a:pt x="168789" y="344394"/>
                  </a:lnTo>
                  <a:lnTo>
                    <a:pt x="164914" y="353421"/>
                  </a:lnTo>
                  <a:lnTo>
                    <a:pt x="160742" y="361820"/>
                  </a:lnTo>
                  <a:lnTo>
                    <a:pt x="156374" y="369801"/>
                  </a:lnTo>
                  <a:lnTo>
                    <a:pt x="151874" y="377502"/>
                  </a:lnTo>
                  <a:lnTo>
                    <a:pt x="147286" y="385812"/>
                  </a:lnTo>
                  <a:lnTo>
                    <a:pt x="137956" y="403511"/>
                  </a:lnTo>
                  <a:lnTo>
                    <a:pt x="133246" y="411882"/>
                  </a:lnTo>
                  <a:lnTo>
                    <a:pt x="128518" y="419844"/>
                  </a:lnTo>
                  <a:lnTo>
                    <a:pt x="123778" y="427534"/>
                  </a:lnTo>
                  <a:lnTo>
                    <a:pt x="118238" y="435041"/>
                  </a:lnTo>
                  <a:lnTo>
                    <a:pt x="112162" y="442427"/>
                  </a:lnTo>
                  <a:lnTo>
                    <a:pt x="105731" y="449733"/>
                  </a:lnTo>
                  <a:lnTo>
                    <a:pt x="99062" y="456190"/>
                  </a:lnTo>
                  <a:lnTo>
                    <a:pt x="92235" y="462083"/>
                  </a:lnTo>
                  <a:lnTo>
                    <a:pt x="85302" y="467599"/>
                  </a:lnTo>
                  <a:lnTo>
                    <a:pt x="79093" y="472864"/>
                  </a:lnTo>
                  <a:lnTo>
                    <a:pt x="73366" y="477961"/>
                  </a:lnTo>
                  <a:lnTo>
                    <a:pt x="62770" y="487858"/>
                  </a:lnTo>
                  <a:lnTo>
                    <a:pt x="52768" y="497549"/>
                  </a:lnTo>
                  <a:lnTo>
                    <a:pt x="47878" y="501561"/>
                  </a:lnTo>
                  <a:lnTo>
                    <a:pt x="43032" y="505030"/>
                  </a:lnTo>
                  <a:lnTo>
                    <a:pt x="38212" y="508137"/>
                  </a:lnTo>
                  <a:lnTo>
                    <a:pt x="34206" y="510208"/>
                  </a:lnTo>
                  <a:lnTo>
                    <a:pt x="30741" y="511588"/>
                  </a:lnTo>
                  <a:lnTo>
                    <a:pt x="27638" y="512509"/>
                  </a:lnTo>
                  <a:lnTo>
                    <a:pt x="22073" y="515648"/>
                  </a:lnTo>
                  <a:lnTo>
                    <a:pt x="15825" y="520339"/>
                  </a:lnTo>
                  <a:lnTo>
                    <a:pt x="12854" y="520980"/>
                  </a:lnTo>
                  <a:lnTo>
                    <a:pt x="8271" y="521392"/>
                  </a:lnTo>
                  <a:lnTo>
                    <a:pt x="5528" y="519332"/>
                  </a:lnTo>
                  <a:lnTo>
                    <a:pt x="0" y="5143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9"/>
            <p:cNvSpPr/>
            <p:nvPr/>
          </p:nvSpPr>
          <p:spPr>
            <a:xfrm>
              <a:off x="1850239" y="3343275"/>
              <a:ext cx="228593" cy="14288"/>
            </a:xfrm>
            <a:custGeom>
              <a:avLst/>
              <a:gdLst/>
              <a:ahLst/>
              <a:cxnLst/>
              <a:rect l="0" t="0" r="0" b="0"/>
              <a:pathLst>
                <a:path w="228593" h="14288">
                  <a:moveTo>
                    <a:pt x="7136" y="14287"/>
                  </a:moveTo>
                  <a:lnTo>
                    <a:pt x="0" y="14287"/>
                  </a:lnTo>
                  <a:lnTo>
                    <a:pt x="34544" y="14287"/>
                  </a:lnTo>
                  <a:lnTo>
                    <a:pt x="39696" y="13493"/>
                  </a:lnTo>
                  <a:lnTo>
                    <a:pt x="45511" y="12170"/>
                  </a:lnTo>
                  <a:lnTo>
                    <a:pt x="51769" y="10495"/>
                  </a:lnTo>
                  <a:lnTo>
                    <a:pt x="58322" y="9378"/>
                  </a:lnTo>
                  <a:lnTo>
                    <a:pt x="65073" y="8633"/>
                  </a:lnTo>
                  <a:lnTo>
                    <a:pt x="71954" y="8136"/>
                  </a:lnTo>
                  <a:lnTo>
                    <a:pt x="78923" y="7805"/>
                  </a:lnTo>
                  <a:lnTo>
                    <a:pt x="93016" y="7438"/>
                  </a:lnTo>
                  <a:lnTo>
                    <a:pt x="100108" y="6546"/>
                  </a:lnTo>
                  <a:lnTo>
                    <a:pt x="107217" y="5157"/>
                  </a:lnTo>
                  <a:lnTo>
                    <a:pt x="114338" y="3438"/>
                  </a:lnTo>
                  <a:lnTo>
                    <a:pt x="121466" y="2292"/>
                  </a:lnTo>
                  <a:lnTo>
                    <a:pt x="128600" y="1528"/>
                  </a:lnTo>
                  <a:lnTo>
                    <a:pt x="135737" y="1018"/>
                  </a:lnTo>
                  <a:lnTo>
                    <a:pt x="142876" y="679"/>
                  </a:lnTo>
                  <a:lnTo>
                    <a:pt x="157158" y="301"/>
                  </a:lnTo>
                  <a:lnTo>
                    <a:pt x="22859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40"/>
            <p:cNvSpPr/>
            <p:nvPr/>
          </p:nvSpPr>
          <p:spPr>
            <a:xfrm>
              <a:off x="1857375" y="3443287"/>
              <a:ext cx="207169" cy="21433"/>
            </a:xfrm>
            <a:custGeom>
              <a:avLst/>
              <a:gdLst/>
              <a:ahLst/>
              <a:cxnLst/>
              <a:rect l="0" t="0" r="0" b="0"/>
              <a:pathLst>
                <a:path w="207169" h="21433">
                  <a:moveTo>
                    <a:pt x="0" y="21432"/>
                  </a:moveTo>
                  <a:lnTo>
                    <a:pt x="110934" y="21432"/>
                  </a:lnTo>
                  <a:lnTo>
                    <a:pt x="116818" y="20638"/>
                  </a:lnTo>
                  <a:lnTo>
                    <a:pt x="123123" y="19315"/>
                  </a:lnTo>
                  <a:lnTo>
                    <a:pt x="129707" y="17639"/>
                  </a:lnTo>
                  <a:lnTo>
                    <a:pt x="136477" y="16522"/>
                  </a:lnTo>
                  <a:lnTo>
                    <a:pt x="143372" y="15777"/>
                  </a:lnTo>
                  <a:lnTo>
                    <a:pt x="150350" y="15281"/>
                  </a:lnTo>
                  <a:lnTo>
                    <a:pt x="156589" y="14156"/>
                  </a:lnTo>
                  <a:lnTo>
                    <a:pt x="162336" y="12612"/>
                  </a:lnTo>
                  <a:lnTo>
                    <a:pt x="167755" y="10789"/>
                  </a:lnTo>
                  <a:lnTo>
                    <a:pt x="174543" y="8780"/>
                  </a:lnTo>
                  <a:lnTo>
                    <a:pt x="2071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1"/>
            <p:cNvSpPr/>
            <p:nvPr/>
          </p:nvSpPr>
          <p:spPr>
            <a:xfrm>
              <a:off x="2315392" y="3107531"/>
              <a:ext cx="263502" cy="214313"/>
            </a:xfrm>
            <a:custGeom>
              <a:avLst/>
              <a:gdLst/>
              <a:ahLst/>
              <a:cxnLst/>
              <a:rect l="0" t="0" r="0" b="0"/>
              <a:pathLst>
                <a:path w="263502" h="214313">
                  <a:moveTo>
                    <a:pt x="49189" y="0"/>
                  </a:moveTo>
                  <a:lnTo>
                    <a:pt x="45396" y="0"/>
                  </a:lnTo>
                  <a:lnTo>
                    <a:pt x="44279" y="794"/>
                  </a:lnTo>
                  <a:lnTo>
                    <a:pt x="43534" y="2116"/>
                  </a:lnTo>
                  <a:lnTo>
                    <a:pt x="43038" y="3792"/>
                  </a:lnTo>
                  <a:lnTo>
                    <a:pt x="43501" y="4910"/>
                  </a:lnTo>
                  <a:lnTo>
                    <a:pt x="44603" y="5654"/>
                  </a:lnTo>
                  <a:lnTo>
                    <a:pt x="48283" y="6850"/>
                  </a:lnTo>
                  <a:lnTo>
                    <a:pt x="48585" y="7741"/>
                  </a:lnTo>
                  <a:lnTo>
                    <a:pt x="49010" y="12789"/>
                  </a:lnTo>
                  <a:lnTo>
                    <a:pt x="49136" y="19311"/>
                  </a:lnTo>
                  <a:lnTo>
                    <a:pt x="49187" y="48053"/>
                  </a:lnTo>
                  <a:lnTo>
                    <a:pt x="48393" y="53466"/>
                  </a:lnTo>
                  <a:lnTo>
                    <a:pt x="47071" y="59457"/>
                  </a:lnTo>
                  <a:lnTo>
                    <a:pt x="45396" y="65832"/>
                  </a:lnTo>
                  <a:lnTo>
                    <a:pt x="44279" y="71669"/>
                  </a:lnTo>
                  <a:lnTo>
                    <a:pt x="43534" y="77148"/>
                  </a:lnTo>
                  <a:lnTo>
                    <a:pt x="43038" y="82388"/>
                  </a:lnTo>
                  <a:lnTo>
                    <a:pt x="41913" y="88263"/>
                  </a:lnTo>
                  <a:lnTo>
                    <a:pt x="40370" y="94561"/>
                  </a:lnTo>
                  <a:lnTo>
                    <a:pt x="38547" y="101140"/>
                  </a:lnTo>
                  <a:lnTo>
                    <a:pt x="34405" y="114801"/>
                  </a:lnTo>
                  <a:lnTo>
                    <a:pt x="32189" y="121778"/>
                  </a:lnTo>
                  <a:lnTo>
                    <a:pt x="29124" y="128016"/>
                  </a:lnTo>
                  <a:lnTo>
                    <a:pt x="25494" y="133763"/>
                  </a:lnTo>
                  <a:lnTo>
                    <a:pt x="21486" y="139181"/>
                  </a:lnTo>
                  <a:lnTo>
                    <a:pt x="18814" y="144381"/>
                  </a:lnTo>
                  <a:lnTo>
                    <a:pt x="17032" y="149436"/>
                  </a:lnTo>
                  <a:lnTo>
                    <a:pt x="15845" y="154392"/>
                  </a:lnTo>
                  <a:lnTo>
                    <a:pt x="14260" y="159285"/>
                  </a:lnTo>
                  <a:lnTo>
                    <a:pt x="12409" y="164133"/>
                  </a:lnTo>
                  <a:lnTo>
                    <a:pt x="10381" y="168953"/>
                  </a:lnTo>
                  <a:lnTo>
                    <a:pt x="8236" y="173754"/>
                  </a:lnTo>
                  <a:lnTo>
                    <a:pt x="3735" y="183322"/>
                  </a:lnTo>
                  <a:lnTo>
                    <a:pt x="3012" y="187302"/>
                  </a:lnTo>
                  <a:lnTo>
                    <a:pt x="3323" y="190749"/>
                  </a:lnTo>
                  <a:lnTo>
                    <a:pt x="4324" y="193841"/>
                  </a:lnTo>
                  <a:lnTo>
                    <a:pt x="4198" y="196696"/>
                  </a:lnTo>
                  <a:lnTo>
                    <a:pt x="3320" y="199393"/>
                  </a:lnTo>
                  <a:lnTo>
                    <a:pt x="1021" y="204507"/>
                  </a:lnTo>
                  <a:lnTo>
                    <a:pt x="0" y="209425"/>
                  </a:lnTo>
                  <a:lnTo>
                    <a:pt x="521" y="211054"/>
                  </a:lnTo>
                  <a:lnTo>
                    <a:pt x="1662" y="212140"/>
                  </a:lnTo>
                  <a:lnTo>
                    <a:pt x="6053" y="214186"/>
                  </a:lnTo>
                  <a:lnTo>
                    <a:pt x="13586" y="214305"/>
                  </a:lnTo>
                  <a:lnTo>
                    <a:pt x="34029" y="214312"/>
                  </a:lnTo>
                  <a:lnTo>
                    <a:pt x="37494" y="213519"/>
                  </a:lnTo>
                  <a:lnTo>
                    <a:pt x="43462" y="210520"/>
                  </a:lnTo>
                  <a:lnTo>
                    <a:pt x="47752" y="209403"/>
                  </a:lnTo>
                  <a:lnTo>
                    <a:pt x="52994" y="208658"/>
                  </a:lnTo>
                  <a:lnTo>
                    <a:pt x="58869" y="208162"/>
                  </a:lnTo>
                  <a:lnTo>
                    <a:pt x="64374" y="207037"/>
                  </a:lnTo>
                  <a:lnTo>
                    <a:pt x="69631" y="205493"/>
                  </a:lnTo>
                  <a:lnTo>
                    <a:pt x="74723" y="203671"/>
                  </a:lnTo>
                  <a:lnTo>
                    <a:pt x="79705" y="201661"/>
                  </a:lnTo>
                  <a:lnTo>
                    <a:pt x="84614" y="199529"/>
                  </a:lnTo>
                  <a:lnTo>
                    <a:pt x="89474" y="197313"/>
                  </a:lnTo>
                  <a:lnTo>
                    <a:pt x="95096" y="195835"/>
                  </a:lnTo>
                  <a:lnTo>
                    <a:pt x="101225" y="194851"/>
                  </a:lnTo>
                  <a:lnTo>
                    <a:pt x="107692" y="194194"/>
                  </a:lnTo>
                  <a:lnTo>
                    <a:pt x="113591" y="192963"/>
                  </a:lnTo>
                  <a:lnTo>
                    <a:pt x="119111" y="191348"/>
                  </a:lnTo>
                  <a:lnTo>
                    <a:pt x="124379" y="189478"/>
                  </a:lnTo>
                  <a:lnTo>
                    <a:pt x="130272" y="188231"/>
                  </a:lnTo>
                  <a:lnTo>
                    <a:pt x="136581" y="187400"/>
                  </a:lnTo>
                  <a:lnTo>
                    <a:pt x="143169" y="186846"/>
                  </a:lnTo>
                  <a:lnTo>
                    <a:pt x="149149" y="186476"/>
                  </a:lnTo>
                  <a:lnTo>
                    <a:pt x="160026" y="186066"/>
                  </a:lnTo>
                  <a:lnTo>
                    <a:pt x="184853" y="185802"/>
                  </a:lnTo>
                  <a:lnTo>
                    <a:pt x="195738" y="185766"/>
                  </a:lnTo>
                  <a:lnTo>
                    <a:pt x="200864" y="186550"/>
                  </a:lnTo>
                  <a:lnTo>
                    <a:pt x="205868" y="187867"/>
                  </a:lnTo>
                  <a:lnTo>
                    <a:pt x="210791" y="189538"/>
                  </a:lnTo>
                  <a:lnTo>
                    <a:pt x="215661" y="190652"/>
                  </a:lnTo>
                  <a:lnTo>
                    <a:pt x="220496" y="191395"/>
                  </a:lnTo>
                  <a:lnTo>
                    <a:pt x="225306" y="191891"/>
                  </a:lnTo>
                  <a:lnTo>
                    <a:pt x="230100" y="192221"/>
                  </a:lnTo>
                  <a:lnTo>
                    <a:pt x="234884" y="192441"/>
                  </a:lnTo>
                  <a:lnTo>
                    <a:pt x="247085" y="192751"/>
                  </a:lnTo>
                  <a:lnTo>
                    <a:pt x="263501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2"/>
            <p:cNvSpPr/>
            <p:nvPr/>
          </p:nvSpPr>
          <p:spPr>
            <a:xfrm>
              <a:off x="2514602" y="3078956"/>
              <a:ext cx="21430" cy="464345"/>
            </a:xfrm>
            <a:custGeom>
              <a:avLst/>
              <a:gdLst/>
              <a:ahLst/>
              <a:cxnLst/>
              <a:rect l="0" t="0" r="0" b="0"/>
              <a:pathLst>
                <a:path w="21430" h="464345">
                  <a:moveTo>
                    <a:pt x="14285" y="0"/>
                  </a:moveTo>
                  <a:lnTo>
                    <a:pt x="7229" y="0"/>
                  </a:lnTo>
                  <a:lnTo>
                    <a:pt x="7167" y="3792"/>
                  </a:lnTo>
                  <a:lnTo>
                    <a:pt x="7952" y="5703"/>
                  </a:lnTo>
                  <a:lnTo>
                    <a:pt x="9269" y="7771"/>
                  </a:lnTo>
                  <a:lnTo>
                    <a:pt x="10941" y="9943"/>
                  </a:lnTo>
                  <a:lnTo>
                    <a:pt x="12850" y="12185"/>
                  </a:lnTo>
                  <a:lnTo>
                    <a:pt x="14916" y="14473"/>
                  </a:lnTo>
                  <a:lnTo>
                    <a:pt x="17087" y="16793"/>
                  </a:lnTo>
                  <a:lnTo>
                    <a:pt x="18534" y="19926"/>
                  </a:lnTo>
                  <a:lnTo>
                    <a:pt x="19499" y="23603"/>
                  </a:lnTo>
                  <a:lnTo>
                    <a:pt x="20142" y="27641"/>
                  </a:lnTo>
                  <a:lnTo>
                    <a:pt x="20571" y="31921"/>
                  </a:lnTo>
                  <a:lnTo>
                    <a:pt x="21175" y="46323"/>
                  </a:lnTo>
                  <a:lnTo>
                    <a:pt x="21429" y="175159"/>
                  </a:lnTo>
                  <a:lnTo>
                    <a:pt x="20635" y="184241"/>
                  </a:lnTo>
                  <a:lnTo>
                    <a:pt x="19312" y="193471"/>
                  </a:lnTo>
                  <a:lnTo>
                    <a:pt x="17636" y="202799"/>
                  </a:lnTo>
                  <a:lnTo>
                    <a:pt x="16519" y="212193"/>
                  </a:lnTo>
                  <a:lnTo>
                    <a:pt x="15774" y="221631"/>
                  </a:lnTo>
                  <a:lnTo>
                    <a:pt x="15278" y="231097"/>
                  </a:lnTo>
                  <a:lnTo>
                    <a:pt x="14726" y="247966"/>
                  </a:lnTo>
                  <a:lnTo>
                    <a:pt x="14579" y="255798"/>
                  </a:lnTo>
                  <a:lnTo>
                    <a:pt x="13688" y="264194"/>
                  </a:lnTo>
                  <a:lnTo>
                    <a:pt x="12299" y="272967"/>
                  </a:lnTo>
                  <a:lnTo>
                    <a:pt x="10580" y="281991"/>
                  </a:lnTo>
                  <a:lnTo>
                    <a:pt x="9434" y="291181"/>
                  </a:lnTo>
                  <a:lnTo>
                    <a:pt x="8669" y="300483"/>
                  </a:lnTo>
                  <a:lnTo>
                    <a:pt x="8160" y="309860"/>
                  </a:lnTo>
                  <a:lnTo>
                    <a:pt x="7027" y="318492"/>
                  </a:lnTo>
                  <a:lnTo>
                    <a:pt x="5477" y="326627"/>
                  </a:lnTo>
                  <a:lnTo>
                    <a:pt x="3651" y="334433"/>
                  </a:lnTo>
                  <a:lnTo>
                    <a:pt x="2433" y="342018"/>
                  </a:lnTo>
                  <a:lnTo>
                    <a:pt x="1621" y="349456"/>
                  </a:lnTo>
                  <a:lnTo>
                    <a:pt x="1080" y="356795"/>
                  </a:lnTo>
                  <a:lnTo>
                    <a:pt x="479" y="371301"/>
                  </a:lnTo>
                  <a:lnTo>
                    <a:pt x="93" y="396223"/>
                  </a:lnTo>
                  <a:lnTo>
                    <a:pt x="0" y="436701"/>
                  </a:lnTo>
                  <a:lnTo>
                    <a:pt x="793" y="439565"/>
                  </a:lnTo>
                  <a:lnTo>
                    <a:pt x="2115" y="442268"/>
                  </a:lnTo>
                  <a:lnTo>
                    <a:pt x="6148" y="448518"/>
                  </a:lnTo>
                  <a:lnTo>
                    <a:pt x="6700" y="451489"/>
                  </a:lnTo>
                  <a:lnTo>
                    <a:pt x="6847" y="453393"/>
                  </a:lnTo>
                  <a:lnTo>
                    <a:pt x="7739" y="455456"/>
                  </a:lnTo>
                  <a:lnTo>
                    <a:pt x="9128" y="457625"/>
                  </a:lnTo>
                  <a:lnTo>
                    <a:pt x="13266" y="463016"/>
                  </a:lnTo>
                  <a:lnTo>
                    <a:pt x="14400" y="463459"/>
                  </a:lnTo>
                  <a:lnTo>
                    <a:pt x="15949" y="463754"/>
                  </a:lnTo>
                  <a:lnTo>
                    <a:pt x="21429" y="4643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3"/>
            <p:cNvSpPr/>
            <p:nvPr/>
          </p:nvSpPr>
          <p:spPr>
            <a:xfrm>
              <a:off x="2786062" y="3186112"/>
              <a:ext cx="321470" cy="364332"/>
            </a:xfrm>
            <a:custGeom>
              <a:avLst/>
              <a:gdLst/>
              <a:ahLst/>
              <a:cxnLst/>
              <a:rect l="0" t="0" r="0" b="0"/>
              <a:pathLst>
                <a:path w="321470" h="364332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2" y="6850"/>
                  </a:lnTo>
                  <a:lnTo>
                    <a:pt x="4910" y="7741"/>
                  </a:lnTo>
                  <a:lnTo>
                    <a:pt x="5654" y="9130"/>
                  </a:lnTo>
                  <a:lnTo>
                    <a:pt x="6151" y="10849"/>
                  </a:lnTo>
                  <a:lnTo>
                    <a:pt x="8819" y="14876"/>
                  </a:lnTo>
                  <a:lnTo>
                    <a:pt x="10642" y="17061"/>
                  </a:lnTo>
                  <a:lnTo>
                    <a:pt x="11857" y="19311"/>
                  </a:lnTo>
                  <a:lnTo>
                    <a:pt x="13207" y="23929"/>
                  </a:lnTo>
                  <a:lnTo>
                    <a:pt x="14361" y="25478"/>
                  </a:lnTo>
                  <a:lnTo>
                    <a:pt x="15924" y="26510"/>
                  </a:lnTo>
                  <a:lnTo>
                    <a:pt x="17760" y="27198"/>
                  </a:lnTo>
                  <a:lnTo>
                    <a:pt x="18984" y="29245"/>
                  </a:lnTo>
                  <a:lnTo>
                    <a:pt x="21500" y="38916"/>
                  </a:lnTo>
                  <a:lnTo>
                    <a:pt x="24901" y="44548"/>
                  </a:lnTo>
                  <a:lnTo>
                    <a:pt x="26942" y="51814"/>
                  </a:lnTo>
                  <a:lnTo>
                    <a:pt x="28643" y="60335"/>
                  </a:lnTo>
                  <a:lnTo>
                    <a:pt x="32045" y="69413"/>
                  </a:lnTo>
                  <a:lnTo>
                    <a:pt x="36202" y="76623"/>
                  </a:lnTo>
                  <a:lnTo>
                    <a:pt x="43006" y="87262"/>
                  </a:lnTo>
                  <a:lnTo>
                    <a:pt x="45339" y="91512"/>
                  </a:lnTo>
                  <a:lnTo>
                    <a:pt x="52165" y="98351"/>
                  </a:lnTo>
                  <a:lnTo>
                    <a:pt x="56208" y="101286"/>
                  </a:lnTo>
                  <a:lnTo>
                    <a:pt x="62817" y="108781"/>
                  </a:lnTo>
                  <a:lnTo>
                    <a:pt x="68400" y="117403"/>
                  </a:lnTo>
                  <a:lnTo>
                    <a:pt x="73527" y="126527"/>
                  </a:lnTo>
                  <a:lnTo>
                    <a:pt x="78452" y="135874"/>
                  </a:lnTo>
                  <a:lnTo>
                    <a:pt x="80876" y="140589"/>
                  </a:lnTo>
                  <a:lnTo>
                    <a:pt x="87804" y="147944"/>
                  </a:lnTo>
                  <a:lnTo>
                    <a:pt x="91873" y="151017"/>
                  </a:lnTo>
                  <a:lnTo>
                    <a:pt x="98512" y="158665"/>
                  </a:lnTo>
                  <a:lnTo>
                    <a:pt x="104902" y="167355"/>
                  </a:lnTo>
                  <a:lnTo>
                    <a:pt x="113033" y="176509"/>
                  </a:lnTo>
                  <a:lnTo>
                    <a:pt x="121939" y="185869"/>
                  </a:lnTo>
                  <a:lnTo>
                    <a:pt x="130395" y="195321"/>
                  </a:lnTo>
                  <a:lnTo>
                    <a:pt x="136799" y="204814"/>
                  </a:lnTo>
                  <a:lnTo>
                    <a:pt x="144408" y="212208"/>
                  </a:lnTo>
                  <a:lnTo>
                    <a:pt x="153081" y="218934"/>
                  </a:lnTo>
                  <a:lnTo>
                    <a:pt x="162228" y="227214"/>
                  </a:lnTo>
                  <a:lnTo>
                    <a:pt x="171585" y="236186"/>
                  </a:lnTo>
                  <a:lnTo>
                    <a:pt x="190527" y="254881"/>
                  </a:lnTo>
                  <a:lnTo>
                    <a:pt x="200037" y="262241"/>
                  </a:lnTo>
                  <a:lnTo>
                    <a:pt x="204795" y="265315"/>
                  </a:lnTo>
                  <a:lnTo>
                    <a:pt x="212199" y="272964"/>
                  </a:lnTo>
                  <a:lnTo>
                    <a:pt x="215285" y="277226"/>
                  </a:lnTo>
                  <a:lnTo>
                    <a:pt x="222947" y="284078"/>
                  </a:lnTo>
                  <a:lnTo>
                    <a:pt x="231644" y="290563"/>
                  </a:lnTo>
                  <a:lnTo>
                    <a:pt x="240801" y="298737"/>
                  </a:lnTo>
                  <a:lnTo>
                    <a:pt x="248045" y="307662"/>
                  </a:lnTo>
                  <a:lnTo>
                    <a:pt x="251089" y="312264"/>
                  </a:lnTo>
                  <a:lnTo>
                    <a:pt x="253911" y="315332"/>
                  </a:lnTo>
                  <a:lnTo>
                    <a:pt x="256587" y="317378"/>
                  </a:lnTo>
                  <a:lnTo>
                    <a:pt x="259164" y="318741"/>
                  </a:lnTo>
                  <a:lnTo>
                    <a:pt x="266261" y="324490"/>
                  </a:lnTo>
                  <a:lnTo>
                    <a:pt x="273913" y="331543"/>
                  </a:lnTo>
                  <a:lnTo>
                    <a:pt x="282684" y="339976"/>
                  </a:lnTo>
                  <a:lnTo>
                    <a:pt x="287827" y="345040"/>
                  </a:lnTo>
                  <a:lnTo>
                    <a:pt x="290310" y="346708"/>
                  </a:lnTo>
                  <a:lnTo>
                    <a:pt x="295185" y="348561"/>
                  </a:lnTo>
                  <a:lnTo>
                    <a:pt x="296802" y="349849"/>
                  </a:lnTo>
                  <a:lnTo>
                    <a:pt x="297881" y="351502"/>
                  </a:lnTo>
                  <a:lnTo>
                    <a:pt x="298600" y="353397"/>
                  </a:lnTo>
                  <a:lnTo>
                    <a:pt x="303404" y="359857"/>
                  </a:lnTo>
                  <a:lnTo>
                    <a:pt x="305457" y="361348"/>
                  </a:lnTo>
                  <a:lnTo>
                    <a:pt x="313000" y="363939"/>
                  </a:lnTo>
                  <a:lnTo>
                    <a:pt x="321469" y="3643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4"/>
            <p:cNvSpPr/>
            <p:nvPr/>
          </p:nvSpPr>
          <p:spPr>
            <a:xfrm>
              <a:off x="2878931" y="3214687"/>
              <a:ext cx="185738" cy="300039"/>
            </a:xfrm>
            <a:custGeom>
              <a:avLst/>
              <a:gdLst/>
              <a:ahLst/>
              <a:cxnLst/>
              <a:rect l="0" t="0" r="0" b="0"/>
              <a:pathLst>
                <a:path w="185738" h="300039">
                  <a:moveTo>
                    <a:pt x="185737" y="0"/>
                  </a:moveTo>
                  <a:lnTo>
                    <a:pt x="178681" y="0"/>
                  </a:lnTo>
                  <a:lnTo>
                    <a:pt x="178605" y="7771"/>
                  </a:lnTo>
                  <a:lnTo>
                    <a:pt x="178601" y="9943"/>
                  </a:lnTo>
                  <a:lnTo>
                    <a:pt x="177805" y="12185"/>
                  </a:lnTo>
                  <a:lnTo>
                    <a:pt x="174803" y="16793"/>
                  </a:lnTo>
                  <a:lnTo>
                    <a:pt x="172940" y="23603"/>
                  </a:lnTo>
                  <a:lnTo>
                    <a:pt x="172443" y="27642"/>
                  </a:lnTo>
                  <a:lnTo>
                    <a:pt x="170525" y="32715"/>
                  </a:lnTo>
                  <a:lnTo>
                    <a:pt x="167658" y="38479"/>
                  </a:lnTo>
                  <a:lnTo>
                    <a:pt x="161034" y="50439"/>
                  </a:lnTo>
                  <a:lnTo>
                    <a:pt x="155443" y="61047"/>
                  </a:lnTo>
                  <a:lnTo>
                    <a:pt x="152048" y="66892"/>
                  </a:lnTo>
                  <a:lnTo>
                    <a:pt x="144041" y="79736"/>
                  </a:lnTo>
                  <a:lnTo>
                    <a:pt x="130609" y="100355"/>
                  </a:lnTo>
                  <a:lnTo>
                    <a:pt x="126760" y="107384"/>
                  </a:lnTo>
                  <a:lnTo>
                    <a:pt x="123400" y="114452"/>
                  </a:lnTo>
                  <a:lnTo>
                    <a:pt x="120367" y="121545"/>
                  </a:lnTo>
                  <a:lnTo>
                    <a:pt x="116757" y="128655"/>
                  </a:lnTo>
                  <a:lnTo>
                    <a:pt x="112763" y="135776"/>
                  </a:lnTo>
                  <a:lnTo>
                    <a:pt x="108513" y="142905"/>
                  </a:lnTo>
                  <a:lnTo>
                    <a:pt x="104092" y="149245"/>
                  </a:lnTo>
                  <a:lnTo>
                    <a:pt x="99557" y="155059"/>
                  </a:lnTo>
                  <a:lnTo>
                    <a:pt x="94946" y="160523"/>
                  </a:lnTo>
                  <a:lnTo>
                    <a:pt x="90285" y="166546"/>
                  </a:lnTo>
                  <a:lnTo>
                    <a:pt x="85590" y="172944"/>
                  </a:lnTo>
                  <a:lnTo>
                    <a:pt x="80872" y="179589"/>
                  </a:lnTo>
                  <a:lnTo>
                    <a:pt x="76140" y="185608"/>
                  </a:lnTo>
                  <a:lnTo>
                    <a:pt x="71397" y="191207"/>
                  </a:lnTo>
                  <a:lnTo>
                    <a:pt x="66648" y="196528"/>
                  </a:lnTo>
                  <a:lnTo>
                    <a:pt x="62689" y="201662"/>
                  </a:lnTo>
                  <a:lnTo>
                    <a:pt x="59255" y="206673"/>
                  </a:lnTo>
                  <a:lnTo>
                    <a:pt x="56172" y="211600"/>
                  </a:lnTo>
                  <a:lnTo>
                    <a:pt x="53323" y="216473"/>
                  </a:lnTo>
                  <a:lnTo>
                    <a:pt x="50630" y="221309"/>
                  </a:lnTo>
                  <a:lnTo>
                    <a:pt x="45521" y="230916"/>
                  </a:lnTo>
                  <a:lnTo>
                    <a:pt x="40604" y="240478"/>
                  </a:lnTo>
                  <a:lnTo>
                    <a:pt x="37388" y="245249"/>
                  </a:lnTo>
                  <a:lnTo>
                    <a:pt x="33657" y="250018"/>
                  </a:lnTo>
                  <a:lnTo>
                    <a:pt x="29582" y="254785"/>
                  </a:lnTo>
                  <a:lnTo>
                    <a:pt x="25054" y="262198"/>
                  </a:lnTo>
                  <a:lnTo>
                    <a:pt x="22247" y="268139"/>
                  </a:lnTo>
                  <a:lnTo>
                    <a:pt x="18354" y="273425"/>
                  </a:lnTo>
                  <a:lnTo>
                    <a:pt x="13978" y="278420"/>
                  </a:lnTo>
                  <a:lnTo>
                    <a:pt x="9388" y="283286"/>
                  </a:lnTo>
                  <a:lnTo>
                    <a:pt x="1393" y="291472"/>
                  </a:lnTo>
                  <a:lnTo>
                    <a:pt x="929" y="292739"/>
                  </a:lnTo>
                  <a:lnTo>
                    <a:pt x="0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5"/>
            <p:cNvSpPr/>
            <p:nvPr/>
          </p:nvSpPr>
          <p:spPr>
            <a:xfrm>
              <a:off x="3250737" y="3050384"/>
              <a:ext cx="149237" cy="200014"/>
            </a:xfrm>
            <a:custGeom>
              <a:avLst/>
              <a:gdLst/>
              <a:ahLst/>
              <a:cxnLst/>
              <a:rect l="0" t="0" r="0" b="0"/>
              <a:pathLst>
                <a:path w="149237" h="200014">
                  <a:moveTo>
                    <a:pt x="78250" y="28572"/>
                  </a:moveTo>
                  <a:lnTo>
                    <a:pt x="78250" y="17930"/>
                  </a:lnTo>
                  <a:lnTo>
                    <a:pt x="77456" y="16715"/>
                  </a:lnTo>
                  <a:lnTo>
                    <a:pt x="76133" y="15904"/>
                  </a:lnTo>
                  <a:lnTo>
                    <a:pt x="72100" y="14604"/>
                  </a:lnTo>
                  <a:lnTo>
                    <a:pt x="67608" y="14379"/>
                  </a:lnTo>
                  <a:lnTo>
                    <a:pt x="65599" y="15141"/>
                  </a:lnTo>
                  <a:lnTo>
                    <a:pt x="61250" y="18105"/>
                  </a:lnTo>
                  <a:lnTo>
                    <a:pt x="56671" y="19951"/>
                  </a:lnTo>
                  <a:lnTo>
                    <a:pt x="54340" y="20443"/>
                  </a:lnTo>
                  <a:lnTo>
                    <a:pt x="51197" y="21565"/>
                  </a:lnTo>
                  <a:lnTo>
                    <a:pt x="47515" y="23107"/>
                  </a:lnTo>
                  <a:lnTo>
                    <a:pt x="43472" y="24929"/>
                  </a:lnTo>
                  <a:lnTo>
                    <a:pt x="39983" y="26937"/>
                  </a:lnTo>
                  <a:lnTo>
                    <a:pt x="36864" y="29069"/>
                  </a:lnTo>
                  <a:lnTo>
                    <a:pt x="33991" y="31285"/>
                  </a:lnTo>
                  <a:lnTo>
                    <a:pt x="31282" y="32762"/>
                  </a:lnTo>
                  <a:lnTo>
                    <a:pt x="28681" y="33746"/>
                  </a:lnTo>
                  <a:lnTo>
                    <a:pt x="26154" y="34403"/>
                  </a:lnTo>
                  <a:lnTo>
                    <a:pt x="23676" y="35634"/>
                  </a:lnTo>
                  <a:lnTo>
                    <a:pt x="21230" y="37249"/>
                  </a:lnTo>
                  <a:lnTo>
                    <a:pt x="18805" y="39119"/>
                  </a:lnTo>
                  <a:lnTo>
                    <a:pt x="16395" y="40366"/>
                  </a:lnTo>
                  <a:lnTo>
                    <a:pt x="13995" y="41197"/>
                  </a:lnTo>
                  <a:lnTo>
                    <a:pt x="11601" y="41751"/>
                  </a:lnTo>
                  <a:lnTo>
                    <a:pt x="10005" y="42914"/>
                  </a:lnTo>
                  <a:lnTo>
                    <a:pt x="8941" y="44484"/>
                  </a:lnTo>
                  <a:lnTo>
                    <a:pt x="8231" y="46323"/>
                  </a:lnTo>
                  <a:lnTo>
                    <a:pt x="5327" y="50485"/>
                  </a:lnTo>
                  <a:lnTo>
                    <a:pt x="786" y="55831"/>
                  </a:lnTo>
                  <a:lnTo>
                    <a:pt x="165" y="58678"/>
                  </a:lnTo>
                  <a:lnTo>
                    <a:pt x="0" y="60549"/>
                  </a:lnTo>
                  <a:lnTo>
                    <a:pt x="683" y="62590"/>
                  </a:lnTo>
                  <a:lnTo>
                    <a:pt x="4644" y="68461"/>
                  </a:lnTo>
                  <a:lnTo>
                    <a:pt x="7757" y="72141"/>
                  </a:lnTo>
                  <a:lnTo>
                    <a:pt x="14111" y="78628"/>
                  </a:lnTo>
                  <a:lnTo>
                    <a:pt x="17235" y="80992"/>
                  </a:lnTo>
                  <a:lnTo>
                    <a:pt x="20111" y="82569"/>
                  </a:lnTo>
                  <a:lnTo>
                    <a:pt x="22822" y="83620"/>
                  </a:lnTo>
                  <a:lnTo>
                    <a:pt x="25423" y="85114"/>
                  </a:lnTo>
                  <a:lnTo>
                    <a:pt x="27951" y="86904"/>
                  </a:lnTo>
                  <a:lnTo>
                    <a:pt x="30430" y="88892"/>
                  </a:lnTo>
                  <a:lnTo>
                    <a:pt x="32876" y="90216"/>
                  </a:lnTo>
                  <a:lnTo>
                    <a:pt x="35301" y="91099"/>
                  </a:lnTo>
                  <a:lnTo>
                    <a:pt x="37711" y="91688"/>
                  </a:lnTo>
                  <a:lnTo>
                    <a:pt x="40905" y="92874"/>
                  </a:lnTo>
                  <a:lnTo>
                    <a:pt x="44622" y="94459"/>
                  </a:lnTo>
                  <a:lnTo>
                    <a:pt x="48688" y="96309"/>
                  </a:lnTo>
                  <a:lnTo>
                    <a:pt x="52985" y="97543"/>
                  </a:lnTo>
                  <a:lnTo>
                    <a:pt x="57438" y="98365"/>
                  </a:lnTo>
                  <a:lnTo>
                    <a:pt x="61994" y="98913"/>
                  </a:lnTo>
                  <a:lnTo>
                    <a:pt x="65826" y="100072"/>
                  </a:lnTo>
                  <a:lnTo>
                    <a:pt x="69173" y="101639"/>
                  </a:lnTo>
                  <a:lnTo>
                    <a:pt x="72199" y="103477"/>
                  </a:lnTo>
                  <a:lnTo>
                    <a:pt x="75804" y="105496"/>
                  </a:lnTo>
                  <a:lnTo>
                    <a:pt x="84042" y="109856"/>
                  </a:lnTo>
                  <a:lnTo>
                    <a:pt x="97605" y="116774"/>
                  </a:lnTo>
                  <a:lnTo>
                    <a:pt x="101472" y="119123"/>
                  </a:lnTo>
                  <a:lnTo>
                    <a:pt x="104844" y="121483"/>
                  </a:lnTo>
                  <a:lnTo>
                    <a:pt x="107886" y="123850"/>
                  </a:lnTo>
                  <a:lnTo>
                    <a:pt x="110707" y="126222"/>
                  </a:lnTo>
                  <a:lnTo>
                    <a:pt x="113382" y="128597"/>
                  </a:lnTo>
                  <a:lnTo>
                    <a:pt x="115959" y="130974"/>
                  </a:lnTo>
                  <a:lnTo>
                    <a:pt x="127171" y="141904"/>
                  </a:lnTo>
                  <a:lnTo>
                    <a:pt x="129914" y="145402"/>
                  </a:lnTo>
                  <a:lnTo>
                    <a:pt x="134568" y="154117"/>
                  </a:lnTo>
                  <a:lnTo>
                    <a:pt x="138470" y="159247"/>
                  </a:lnTo>
                  <a:lnTo>
                    <a:pt x="140733" y="164173"/>
                  </a:lnTo>
                  <a:lnTo>
                    <a:pt x="141739" y="169008"/>
                  </a:lnTo>
                  <a:lnTo>
                    <a:pt x="142186" y="173802"/>
                  </a:lnTo>
                  <a:lnTo>
                    <a:pt x="142385" y="178579"/>
                  </a:lnTo>
                  <a:lnTo>
                    <a:pt x="142438" y="180964"/>
                  </a:lnTo>
                  <a:lnTo>
                    <a:pt x="141679" y="183348"/>
                  </a:lnTo>
                  <a:lnTo>
                    <a:pt x="138720" y="188114"/>
                  </a:lnTo>
                  <a:lnTo>
                    <a:pt x="135262" y="192731"/>
                  </a:lnTo>
                  <a:lnTo>
                    <a:pt x="131899" y="196252"/>
                  </a:lnTo>
                  <a:lnTo>
                    <a:pt x="129891" y="197509"/>
                  </a:lnTo>
                  <a:lnTo>
                    <a:pt x="125544" y="198905"/>
                  </a:lnTo>
                  <a:lnTo>
                    <a:pt x="120965" y="199525"/>
                  </a:lnTo>
                  <a:lnTo>
                    <a:pt x="118633" y="199691"/>
                  </a:lnTo>
                  <a:lnTo>
                    <a:pt x="116285" y="199801"/>
                  </a:lnTo>
                  <a:lnTo>
                    <a:pt x="111558" y="199924"/>
                  </a:lnTo>
                  <a:lnTo>
                    <a:pt x="97298" y="200013"/>
                  </a:lnTo>
                  <a:lnTo>
                    <a:pt x="94917" y="199222"/>
                  </a:lnTo>
                  <a:lnTo>
                    <a:pt x="92536" y="197901"/>
                  </a:lnTo>
                  <a:lnTo>
                    <a:pt x="90155" y="196227"/>
                  </a:lnTo>
                  <a:lnTo>
                    <a:pt x="87775" y="194317"/>
                  </a:lnTo>
                  <a:lnTo>
                    <a:pt x="85394" y="192250"/>
                  </a:lnTo>
                  <a:lnTo>
                    <a:pt x="83013" y="190078"/>
                  </a:lnTo>
                  <a:lnTo>
                    <a:pt x="80631" y="188630"/>
                  </a:lnTo>
                  <a:lnTo>
                    <a:pt x="78250" y="187665"/>
                  </a:lnTo>
                  <a:lnTo>
                    <a:pt x="75869" y="187021"/>
                  </a:lnTo>
                  <a:lnTo>
                    <a:pt x="74282" y="185799"/>
                  </a:lnTo>
                  <a:lnTo>
                    <a:pt x="73223" y="184190"/>
                  </a:lnTo>
                  <a:lnTo>
                    <a:pt x="72047" y="180285"/>
                  </a:lnTo>
                  <a:lnTo>
                    <a:pt x="71524" y="175904"/>
                  </a:lnTo>
                  <a:lnTo>
                    <a:pt x="71385" y="172831"/>
                  </a:lnTo>
                  <a:lnTo>
                    <a:pt x="71189" y="161715"/>
                  </a:lnTo>
                  <a:lnTo>
                    <a:pt x="71117" y="144128"/>
                  </a:lnTo>
                  <a:lnTo>
                    <a:pt x="71907" y="139741"/>
                  </a:lnTo>
                  <a:lnTo>
                    <a:pt x="73228" y="135228"/>
                  </a:lnTo>
                  <a:lnTo>
                    <a:pt x="74902" y="130632"/>
                  </a:lnTo>
                  <a:lnTo>
                    <a:pt x="77605" y="125981"/>
                  </a:lnTo>
                  <a:lnTo>
                    <a:pt x="80996" y="121293"/>
                  </a:lnTo>
                  <a:lnTo>
                    <a:pt x="84843" y="116580"/>
                  </a:lnTo>
                  <a:lnTo>
                    <a:pt x="88201" y="111850"/>
                  </a:lnTo>
                  <a:lnTo>
                    <a:pt x="91234" y="107109"/>
                  </a:lnTo>
                  <a:lnTo>
                    <a:pt x="94050" y="102361"/>
                  </a:lnTo>
                  <a:lnTo>
                    <a:pt x="96721" y="97609"/>
                  </a:lnTo>
                  <a:lnTo>
                    <a:pt x="101805" y="88094"/>
                  </a:lnTo>
                  <a:lnTo>
                    <a:pt x="105066" y="83335"/>
                  </a:lnTo>
                  <a:lnTo>
                    <a:pt x="108828" y="78574"/>
                  </a:lnTo>
                  <a:lnTo>
                    <a:pt x="112922" y="73813"/>
                  </a:lnTo>
                  <a:lnTo>
                    <a:pt x="117240" y="69051"/>
                  </a:lnTo>
                  <a:lnTo>
                    <a:pt x="126271" y="59527"/>
                  </a:lnTo>
                  <a:lnTo>
                    <a:pt x="130108" y="54765"/>
                  </a:lnTo>
                  <a:lnTo>
                    <a:pt x="133459" y="50003"/>
                  </a:lnTo>
                  <a:lnTo>
                    <a:pt x="136487" y="45240"/>
                  </a:lnTo>
                  <a:lnTo>
                    <a:pt x="139300" y="40478"/>
                  </a:lnTo>
                  <a:lnTo>
                    <a:pt x="141969" y="35716"/>
                  </a:lnTo>
                  <a:lnTo>
                    <a:pt x="144542" y="30953"/>
                  </a:lnTo>
                  <a:lnTo>
                    <a:pt x="146257" y="26984"/>
                  </a:lnTo>
                  <a:lnTo>
                    <a:pt x="147400" y="23545"/>
                  </a:lnTo>
                  <a:lnTo>
                    <a:pt x="148671" y="17607"/>
                  </a:lnTo>
                  <a:lnTo>
                    <a:pt x="149236" y="12322"/>
                  </a:lnTo>
                  <a:lnTo>
                    <a:pt x="148593" y="9801"/>
                  </a:lnTo>
                  <a:lnTo>
                    <a:pt x="145761" y="4883"/>
                  </a:lnTo>
                  <a:lnTo>
                    <a:pt x="143497" y="1445"/>
                  </a:lnTo>
                  <a:lnTo>
                    <a:pt x="141592" y="962"/>
                  </a:lnTo>
                  <a:lnTo>
                    <a:pt x="138734" y="640"/>
                  </a:lnTo>
                  <a:lnTo>
                    <a:pt x="135242" y="426"/>
                  </a:lnTo>
                  <a:lnTo>
                    <a:pt x="129244" y="188"/>
                  </a:lnTo>
                  <a:lnTo>
                    <a:pt x="123139" y="81"/>
                  </a:lnTo>
                  <a:lnTo>
                    <a:pt x="83876" y="0"/>
                  </a:lnTo>
                  <a:lnTo>
                    <a:pt x="78032" y="793"/>
                  </a:lnTo>
                  <a:lnTo>
                    <a:pt x="72548" y="2115"/>
                  </a:lnTo>
                  <a:lnTo>
                    <a:pt x="67305" y="3790"/>
                  </a:lnTo>
                  <a:lnTo>
                    <a:pt x="62222" y="4907"/>
                  </a:lnTo>
                  <a:lnTo>
                    <a:pt x="57246" y="5652"/>
                  </a:lnTo>
                  <a:lnTo>
                    <a:pt x="52342" y="6148"/>
                  </a:lnTo>
                  <a:lnTo>
                    <a:pt x="47484" y="7272"/>
                  </a:lnTo>
                  <a:lnTo>
                    <a:pt x="42658" y="8816"/>
                  </a:lnTo>
                  <a:lnTo>
                    <a:pt x="37853" y="10639"/>
                  </a:lnTo>
                  <a:lnTo>
                    <a:pt x="33856" y="12648"/>
                  </a:lnTo>
                  <a:lnTo>
                    <a:pt x="30398" y="14781"/>
                  </a:lnTo>
                  <a:lnTo>
                    <a:pt x="27298" y="16997"/>
                  </a:lnTo>
                  <a:lnTo>
                    <a:pt x="24439" y="19267"/>
                  </a:lnTo>
                  <a:lnTo>
                    <a:pt x="21738" y="21575"/>
                  </a:lnTo>
                  <a:lnTo>
                    <a:pt x="13956" y="2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6"/>
            <p:cNvSpPr/>
            <p:nvPr/>
          </p:nvSpPr>
          <p:spPr>
            <a:xfrm>
              <a:off x="5232915" y="3167709"/>
              <a:ext cx="331669" cy="660251"/>
            </a:xfrm>
            <a:custGeom>
              <a:avLst/>
              <a:gdLst/>
              <a:ahLst/>
              <a:cxnLst/>
              <a:rect l="0" t="0" r="0" b="0"/>
              <a:pathLst>
                <a:path w="331669" h="660251">
                  <a:moveTo>
                    <a:pt x="10597" y="4116"/>
                  </a:moveTo>
                  <a:lnTo>
                    <a:pt x="6805" y="323"/>
                  </a:lnTo>
                  <a:lnTo>
                    <a:pt x="4894" y="0"/>
                  </a:lnTo>
                  <a:lnTo>
                    <a:pt x="2826" y="578"/>
                  </a:lnTo>
                  <a:lnTo>
                    <a:pt x="654" y="1757"/>
                  </a:lnTo>
                  <a:lnTo>
                    <a:pt x="0" y="2543"/>
                  </a:lnTo>
                  <a:lnTo>
                    <a:pt x="357" y="3067"/>
                  </a:lnTo>
                  <a:lnTo>
                    <a:pt x="1389" y="3417"/>
                  </a:lnTo>
                  <a:lnTo>
                    <a:pt x="2077" y="4443"/>
                  </a:lnTo>
                  <a:lnTo>
                    <a:pt x="2842" y="7701"/>
                  </a:lnTo>
                  <a:lnTo>
                    <a:pt x="3400" y="20890"/>
                  </a:lnTo>
                  <a:lnTo>
                    <a:pt x="9101" y="40475"/>
                  </a:lnTo>
                  <a:lnTo>
                    <a:pt x="10154" y="56429"/>
                  </a:lnTo>
                  <a:lnTo>
                    <a:pt x="10466" y="76236"/>
                  </a:lnTo>
                  <a:lnTo>
                    <a:pt x="10596" y="174576"/>
                  </a:lnTo>
                  <a:lnTo>
                    <a:pt x="12714" y="187297"/>
                  </a:lnTo>
                  <a:lnTo>
                    <a:pt x="18368" y="205500"/>
                  </a:lnTo>
                  <a:lnTo>
                    <a:pt x="22782" y="217445"/>
                  </a:lnTo>
                  <a:lnTo>
                    <a:pt x="27390" y="225400"/>
                  </a:lnTo>
                  <a:lnTo>
                    <a:pt x="34200" y="233697"/>
                  </a:lnTo>
                  <a:lnTo>
                    <a:pt x="41725" y="241883"/>
                  </a:lnTo>
                  <a:lnTo>
                    <a:pt x="47715" y="248167"/>
                  </a:lnTo>
                  <a:lnTo>
                    <a:pt x="51217" y="250160"/>
                  </a:lnTo>
                  <a:lnTo>
                    <a:pt x="59342" y="252375"/>
                  </a:lnTo>
                  <a:lnTo>
                    <a:pt x="64525" y="252965"/>
                  </a:lnTo>
                  <a:lnTo>
                    <a:pt x="70362" y="253359"/>
                  </a:lnTo>
                  <a:lnTo>
                    <a:pt x="82403" y="253797"/>
                  </a:lnTo>
                  <a:lnTo>
                    <a:pt x="93046" y="253991"/>
                  </a:lnTo>
                  <a:lnTo>
                    <a:pt x="103068" y="251961"/>
                  </a:lnTo>
                  <a:lnTo>
                    <a:pt x="112814" y="248413"/>
                  </a:lnTo>
                  <a:lnTo>
                    <a:pt x="122438" y="244190"/>
                  </a:lnTo>
                  <a:lnTo>
                    <a:pt x="128020" y="241159"/>
                  </a:lnTo>
                  <a:lnTo>
                    <a:pt x="134123" y="237551"/>
                  </a:lnTo>
                  <a:lnTo>
                    <a:pt x="140572" y="233558"/>
                  </a:lnTo>
                  <a:lnTo>
                    <a:pt x="146460" y="229308"/>
                  </a:lnTo>
                  <a:lnTo>
                    <a:pt x="151972" y="224888"/>
                  </a:lnTo>
                  <a:lnTo>
                    <a:pt x="162331" y="214949"/>
                  </a:lnTo>
                  <a:lnTo>
                    <a:pt x="172226" y="202594"/>
                  </a:lnTo>
                  <a:lnTo>
                    <a:pt x="181915" y="189166"/>
                  </a:lnTo>
                  <a:lnTo>
                    <a:pt x="186722" y="182251"/>
                  </a:lnTo>
                  <a:lnTo>
                    <a:pt x="192308" y="176054"/>
                  </a:lnTo>
                  <a:lnTo>
                    <a:pt x="198412" y="170335"/>
                  </a:lnTo>
                  <a:lnTo>
                    <a:pt x="204864" y="164935"/>
                  </a:lnTo>
                  <a:lnTo>
                    <a:pt x="214148" y="150468"/>
                  </a:lnTo>
                  <a:lnTo>
                    <a:pt x="221714" y="134248"/>
                  </a:lnTo>
                  <a:lnTo>
                    <a:pt x="230369" y="119102"/>
                  </a:lnTo>
                  <a:lnTo>
                    <a:pt x="235274" y="106550"/>
                  </a:lnTo>
                  <a:lnTo>
                    <a:pt x="240151" y="88441"/>
                  </a:lnTo>
                  <a:lnTo>
                    <a:pt x="244507" y="70111"/>
                  </a:lnTo>
                  <a:lnTo>
                    <a:pt x="245979" y="49695"/>
                  </a:lnTo>
                  <a:lnTo>
                    <a:pt x="246269" y="31169"/>
                  </a:lnTo>
                  <a:lnTo>
                    <a:pt x="246341" y="11299"/>
                  </a:lnTo>
                  <a:lnTo>
                    <a:pt x="250133" y="15063"/>
                  </a:lnTo>
                  <a:lnTo>
                    <a:pt x="251251" y="17764"/>
                  </a:lnTo>
                  <a:lnTo>
                    <a:pt x="253616" y="28356"/>
                  </a:lnTo>
                  <a:lnTo>
                    <a:pt x="263341" y="45751"/>
                  </a:lnTo>
                  <a:lnTo>
                    <a:pt x="265802" y="56751"/>
                  </a:lnTo>
                  <a:lnTo>
                    <a:pt x="269305" y="76332"/>
                  </a:lnTo>
                  <a:lnTo>
                    <a:pt x="273216" y="90187"/>
                  </a:lnTo>
                  <a:lnTo>
                    <a:pt x="277600" y="104282"/>
                  </a:lnTo>
                  <a:lnTo>
                    <a:pt x="282194" y="120601"/>
                  </a:lnTo>
                  <a:lnTo>
                    <a:pt x="298737" y="185218"/>
                  </a:lnTo>
                  <a:lnTo>
                    <a:pt x="300321" y="195495"/>
                  </a:lnTo>
                  <a:lnTo>
                    <a:pt x="301378" y="206314"/>
                  </a:lnTo>
                  <a:lnTo>
                    <a:pt x="302082" y="217495"/>
                  </a:lnTo>
                  <a:lnTo>
                    <a:pt x="304139" y="228125"/>
                  </a:lnTo>
                  <a:lnTo>
                    <a:pt x="310658" y="248403"/>
                  </a:lnTo>
                  <a:lnTo>
                    <a:pt x="313031" y="259843"/>
                  </a:lnTo>
                  <a:lnTo>
                    <a:pt x="314614" y="272231"/>
                  </a:lnTo>
                  <a:lnTo>
                    <a:pt x="315669" y="285253"/>
                  </a:lnTo>
                  <a:lnTo>
                    <a:pt x="317165" y="297109"/>
                  </a:lnTo>
                  <a:lnTo>
                    <a:pt x="318958" y="308189"/>
                  </a:lnTo>
                  <a:lnTo>
                    <a:pt x="325271" y="343184"/>
                  </a:lnTo>
                  <a:lnTo>
                    <a:pt x="327536" y="356368"/>
                  </a:lnTo>
                  <a:lnTo>
                    <a:pt x="329046" y="369125"/>
                  </a:lnTo>
                  <a:lnTo>
                    <a:pt x="330053" y="381599"/>
                  </a:lnTo>
                  <a:lnTo>
                    <a:pt x="330724" y="393884"/>
                  </a:lnTo>
                  <a:lnTo>
                    <a:pt x="331470" y="418117"/>
                  </a:lnTo>
                  <a:lnTo>
                    <a:pt x="331668" y="430135"/>
                  </a:lnTo>
                  <a:lnTo>
                    <a:pt x="331007" y="442116"/>
                  </a:lnTo>
                  <a:lnTo>
                    <a:pt x="329772" y="454072"/>
                  </a:lnTo>
                  <a:lnTo>
                    <a:pt x="328156" y="466012"/>
                  </a:lnTo>
                  <a:lnTo>
                    <a:pt x="324243" y="489861"/>
                  </a:lnTo>
                  <a:lnTo>
                    <a:pt x="322088" y="501777"/>
                  </a:lnTo>
                  <a:lnTo>
                    <a:pt x="319858" y="512896"/>
                  </a:lnTo>
                  <a:lnTo>
                    <a:pt x="315263" y="533718"/>
                  </a:lnTo>
                  <a:lnTo>
                    <a:pt x="308214" y="563289"/>
                  </a:lnTo>
                  <a:lnTo>
                    <a:pt x="301356" y="582573"/>
                  </a:lnTo>
                  <a:lnTo>
                    <a:pt x="293811" y="600933"/>
                  </a:lnTo>
                  <a:lnTo>
                    <a:pt x="287811" y="617030"/>
                  </a:lnTo>
                  <a:lnTo>
                    <a:pt x="284307" y="623069"/>
                  </a:lnTo>
                  <a:lnTo>
                    <a:pt x="276179" y="631896"/>
                  </a:lnTo>
                  <a:lnTo>
                    <a:pt x="268614" y="636949"/>
                  </a:lnTo>
                  <a:lnTo>
                    <a:pt x="258809" y="642697"/>
                  </a:lnTo>
                  <a:lnTo>
                    <a:pt x="247509" y="648912"/>
                  </a:lnTo>
                  <a:lnTo>
                    <a:pt x="238389" y="653055"/>
                  </a:lnTo>
                  <a:lnTo>
                    <a:pt x="230720" y="655817"/>
                  </a:lnTo>
                  <a:lnTo>
                    <a:pt x="224021" y="657658"/>
                  </a:lnTo>
                  <a:lnTo>
                    <a:pt x="217967" y="658886"/>
                  </a:lnTo>
                  <a:lnTo>
                    <a:pt x="212344" y="659704"/>
                  </a:lnTo>
                  <a:lnTo>
                    <a:pt x="207007" y="660250"/>
                  </a:lnTo>
                  <a:lnTo>
                    <a:pt x="202656" y="659819"/>
                  </a:lnTo>
                  <a:lnTo>
                    <a:pt x="198961" y="658739"/>
                  </a:lnTo>
                  <a:lnTo>
                    <a:pt x="191946" y="655422"/>
                  </a:lnTo>
                  <a:lnTo>
                    <a:pt x="183536" y="651302"/>
                  </a:lnTo>
                  <a:lnTo>
                    <a:pt x="174507" y="644708"/>
                  </a:lnTo>
                  <a:lnTo>
                    <a:pt x="169877" y="640727"/>
                  </a:lnTo>
                  <a:lnTo>
                    <a:pt x="162615" y="629954"/>
                  </a:lnTo>
                  <a:lnTo>
                    <a:pt x="151485" y="607428"/>
                  </a:lnTo>
                  <a:lnTo>
                    <a:pt x="148620" y="599544"/>
                  </a:lnTo>
                  <a:lnTo>
                    <a:pt x="146328" y="5899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7"/>
            <p:cNvSpPr/>
            <p:nvPr/>
          </p:nvSpPr>
          <p:spPr>
            <a:xfrm>
              <a:off x="5643562" y="2986126"/>
              <a:ext cx="120785" cy="92707"/>
            </a:xfrm>
            <a:custGeom>
              <a:avLst/>
              <a:gdLst/>
              <a:ahLst/>
              <a:cxnLst/>
              <a:rect l="0" t="0" r="0" b="0"/>
              <a:pathLst>
                <a:path w="120785" h="92707">
                  <a:moveTo>
                    <a:pt x="42863" y="21392"/>
                  </a:moveTo>
                  <a:lnTo>
                    <a:pt x="42863" y="14542"/>
                  </a:lnTo>
                  <a:lnTo>
                    <a:pt x="40746" y="14379"/>
                  </a:lnTo>
                  <a:lnTo>
                    <a:pt x="36013" y="14256"/>
                  </a:lnTo>
                  <a:lnTo>
                    <a:pt x="33733" y="16369"/>
                  </a:lnTo>
                  <a:lnTo>
                    <a:pt x="32014" y="18043"/>
                  </a:lnTo>
                  <a:lnTo>
                    <a:pt x="30074" y="20747"/>
                  </a:lnTo>
                  <a:lnTo>
                    <a:pt x="27987" y="24137"/>
                  </a:lnTo>
                  <a:lnTo>
                    <a:pt x="25802" y="27985"/>
                  </a:lnTo>
                  <a:lnTo>
                    <a:pt x="23551" y="31344"/>
                  </a:lnTo>
                  <a:lnTo>
                    <a:pt x="21257" y="34376"/>
                  </a:lnTo>
                  <a:lnTo>
                    <a:pt x="18934" y="37192"/>
                  </a:lnTo>
                  <a:lnTo>
                    <a:pt x="17385" y="40657"/>
                  </a:lnTo>
                  <a:lnTo>
                    <a:pt x="16352" y="44554"/>
                  </a:lnTo>
                  <a:lnTo>
                    <a:pt x="15664" y="48740"/>
                  </a:lnTo>
                  <a:lnTo>
                    <a:pt x="15205" y="52324"/>
                  </a:lnTo>
                  <a:lnTo>
                    <a:pt x="14899" y="55507"/>
                  </a:lnTo>
                  <a:lnTo>
                    <a:pt x="14696" y="58423"/>
                  </a:lnTo>
                  <a:lnTo>
                    <a:pt x="14560" y="61161"/>
                  </a:lnTo>
                  <a:lnTo>
                    <a:pt x="14408" y="66319"/>
                  </a:lnTo>
                  <a:lnTo>
                    <a:pt x="14323" y="73686"/>
                  </a:lnTo>
                  <a:lnTo>
                    <a:pt x="15105" y="76099"/>
                  </a:lnTo>
                  <a:lnTo>
                    <a:pt x="16420" y="78500"/>
                  </a:lnTo>
                  <a:lnTo>
                    <a:pt x="18090" y="80896"/>
                  </a:lnTo>
                  <a:lnTo>
                    <a:pt x="19998" y="83286"/>
                  </a:lnTo>
                  <a:lnTo>
                    <a:pt x="22063" y="85674"/>
                  </a:lnTo>
                  <a:lnTo>
                    <a:pt x="24234" y="88059"/>
                  </a:lnTo>
                  <a:lnTo>
                    <a:pt x="26475" y="89649"/>
                  </a:lnTo>
                  <a:lnTo>
                    <a:pt x="28763" y="90709"/>
                  </a:lnTo>
                  <a:lnTo>
                    <a:pt x="31081" y="91416"/>
                  </a:lnTo>
                  <a:lnTo>
                    <a:pt x="34215" y="91887"/>
                  </a:lnTo>
                  <a:lnTo>
                    <a:pt x="37891" y="92201"/>
                  </a:lnTo>
                  <a:lnTo>
                    <a:pt x="45416" y="92550"/>
                  </a:lnTo>
                  <a:lnTo>
                    <a:pt x="51406" y="92706"/>
                  </a:lnTo>
                  <a:lnTo>
                    <a:pt x="54908" y="91953"/>
                  </a:lnTo>
                  <a:lnTo>
                    <a:pt x="58831" y="90658"/>
                  </a:lnTo>
                  <a:lnTo>
                    <a:pt x="63033" y="89001"/>
                  </a:lnTo>
                  <a:lnTo>
                    <a:pt x="66628" y="87102"/>
                  </a:lnTo>
                  <a:lnTo>
                    <a:pt x="69819" y="85043"/>
                  </a:lnTo>
                  <a:lnTo>
                    <a:pt x="72740" y="82876"/>
                  </a:lnTo>
                  <a:lnTo>
                    <a:pt x="76274" y="80638"/>
                  </a:lnTo>
                  <a:lnTo>
                    <a:pt x="80218" y="78352"/>
                  </a:lnTo>
                  <a:lnTo>
                    <a:pt x="88834" y="73695"/>
                  </a:lnTo>
                  <a:lnTo>
                    <a:pt x="97955" y="68980"/>
                  </a:lnTo>
                  <a:lnTo>
                    <a:pt x="101022" y="65817"/>
                  </a:lnTo>
                  <a:lnTo>
                    <a:pt x="103067" y="62121"/>
                  </a:lnTo>
                  <a:lnTo>
                    <a:pt x="104430" y="58070"/>
                  </a:lnTo>
                  <a:lnTo>
                    <a:pt x="106926" y="53782"/>
                  </a:lnTo>
                  <a:lnTo>
                    <a:pt x="110178" y="49335"/>
                  </a:lnTo>
                  <a:lnTo>
                    <a:pt x="113934" y="44783"/>
                  </a:lnTo>
                  <a:lnTo>
                    <a:pt x="116437" y="40955"/>
                  </a:lnTo>
                  <a:lnTo>
                    <a:pt x="118106" y="37609"/>
                  </a:lnTo>
                  <a:lnTo>
                    <a:pt x="119219" y="34585"/>
                  </a:lnTo>
                  <a:lnTo>
                    <a:pt x="119960" y="30981"/>
                  </a:lnTo>
                  <a:lnTo>
                    <a:pt x="120455" y="26991"/>
                  </a:lnTo>
                  <a:lnTo>
                    <a:pt x="120784" y="22744"/>
                  </a:lnTo>
                  <a:lnTo>
                    <a:pt x="120210" y="19118"/>
                  </a:lnTo>
                  <a:lnTo>
                    <a:pt x="119034" y="15907"/>
                  </a:lnTo>
                  <a:lnTo>
                    <a:pt x="117456" y="12973"/>
                  </a:lnTo>
                  <a:lnTo>
                    <a:pt x="115610" y="10223"/>
                  </a:lnTo>
                  <a:lnTo>
                    <a:pt x="113586" y="7596"/>
                  </a:lnTo>
                  <a:lnTo>
                    <a:pt x="111443" y="5051"/>
                  </a:lnTo>
                  <a:lnTo>
                    <a:pt x="108426" y="3354"/>
                  </a:lnTo>
                  <a:lnTo>
                    <a:pt x="104828" y="2223"/>
                  </a:lnTo>
                  <a:lnTo>
                    <a:pt x="100842" y="1469"/>
                  </a:lnTo>
                  <a:lnTo>
                    <a:pt x="96597" y="967"/>
                  </a:lnTo>
                  <a:lnTo>
                    <a:pt x="92179" y="631"/>
                  </a:lnTo>
                  <a:lnTo>
                    <a:pt x="83831" y="259"/>
                  </a:lnTo>
                  <a:lnTo>
                    <a:pt x="77475" y="93"/>
                  </a:lnTo>
                  <a:lnTo>
                    <a:pt x="61850" y="0"/>
                  </a:lnTo>
                  <a:lnTo>
                    <a:pt x="56314" y="781"/>
                  </a:lnTo>
                  <a:lnTo>
                    <a:pt x="51037" y="2095"/>
                  </a:lnTo>
                  <a:lnTo>
                    <a:pt x="45931" y="3765"/>
                  </a:lnTo>
                  <a:lnTo>
                    <a:pt x="40939" y="5672"/>
                  </a:lnTo>
                  <a:lnTo>
                    <a:pt x="36024" y="7737"/>
                  </a:lnTo>
                  <a:lnTo>
                    <a:pt x="31160" y="9907"/>
                  </a:lnTo>
                  <a:lnTo>
                    <a:pt x="27124" y="12148"/>
                  </a:lnTo>
                  <a:lnTo>
                    <a:pt x="23638" y="14436"/>
                  </a:lnTo>
                  <a:lnTo>
                    <a:pt x="20522" y="16755"/>
                  </a:lnTo>
                  <a:lnTo>
                    <a:pt x="17650" y="19094"/>
                  </a:lnTo>
                  <a:lnTo>
                    <a:pt x="14941" y="21448"/>
                  </a:lnTo>
                  <a:lnTo>
                    <a:pt x="12343" y="23811"/>
                  </a:lnTo>
                  <a:lnTo>
                    <a:pt x="7338" y="28552"/>
                  </a:lnTo>
                  <a:lnTo>
                    <a:pt x="4892" y="30928"/>
                  </a:lnTo>
                  <a:lnTo>
                    <a:pt x="3261" y="33306"/>
                  </a:lnTo>
                  <a:lnTo>
                    <a:pt x="2174" y="35685"/>
                  </a:lnTo>
                  <a:lnTo>
                    <a:pt x="0" y="428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8"/>
            <p:cNvSpPr/>
            <p:nvPr/>
          </p:nvSpPr>
          <p:spPr>
            <a:xfrm>
              <a:off x="5957887" y="3157537"/>
              <a:ext cx="164307" cy="14289"/>
            </a:xfrm>
            <a:custGeom>
              <a:avLst/>
              <a:gdLst/>
              <a:ahLst/>
              <a:cxnLst/>
              <a:rect l="0" t="0" r="0" b="0"/>
              <a:pathLst>
                <a:path w="164307" h="14289">
                  <a:moveTo>
                    <a:pt x="0" y="14288"/>
                  </a:moveTo>
                  <a:lnTo>
                    <a:pt x="23212" y="14288"/>
                  </a:lnTo>
                  <a:lnTo>
                    <a:pt x="26587" y="13494"/>
                  </a:lnTo>
                  <a:lnTo>
                    <a:pt x="30424" y="12171"/>
                  </a:lnTo>
                  <a:lnTo>
                    <a:pt x="34571" y="10495"/>
                  </a:lnTo>
                  <a:lnTo>
                    <a:pt x="38922" y="9378"/>
                  </a:lnTo>
                  <a:lnTo>
                    <a:pt x="43411" y="8633"/>
                  </a:lnTo>
                  <a:lnTo>
                    <a:pt x="47990" y="8137"/>
                  </a:lnTo>
                  <a:lnTo>
                    <a:pt x="53425" y="7806"/>
                  </a:lnTo>
                  <a:lnTo>
                    <a:pt x="65813" y="7438"/>
                  </a:lnTo>
                  <a:lnTo>
                    <a:pt x="71657" y="6546"/>
                  </a:lnTo>
                  <a:lnTo>
                    <a:pt x="77140" y="5158"/>
                  </a:lnTo>
                  <a:lnTo>
                    <a:pt x="82383" y="3439"/>
                  </a:lnTo>
                  <a:lnTo>
                    <a:pt x="88260" y="2292"/>
                  </a:lnTo>
                  <a:lnTo>
                    <a:pt x="94559" y="1528"/>
                  </a:lnTo>
                  <a:lnTo>
                    <a:pt x="101139" y="1019"/>
                  </a:lnTo>
                  <a:lnTo>
                    <a:pt x="107114" y="679"/>
                  </a:lnTo>
                  <a:lnTo>
                    <a:pt x="117985" y="302"/>
                  </a:lnTo>
                  <a:lnTo>
                    <a:pt x="140617" y="40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9"/>
            <p:cNvSpPr/>
            <p:nvPr/>
          </p:nvSpPr>
          <p:spPr>
            <a:xfrm>
              <a:off x="5936456" y="3243262"/>
              <a:ext cx="235745" cy="35720"/>
            </a:xfrm>
            <a:custGeom>
              <a:avLst/>
              <a:gdLst/>
              <a:ahLst/>
              <a:cxnLst/>
              <a:rect l="0" t="0" r="0" b="0"/>
              <a:pathLst>
                <a:path w="235745" h="35720">
                  <a:moveTo>
                    <a:pt x="0" y="35719"/>
                  </a:moveTo>
                  <a:lnTo>
                    <a:pt x="3792" y="31926"/>
                  </a:lnTo>
                  <a:lnTo>
                    <a:pt x="5703" y="30809"/>
                  </a:lnTo>
                  <a:lnTo>
                    <a:pt x="7771" y="30064"/>
                  </a:lnTo>
                  <a:lnTo>
                    <a:pt x="14473" y="29016"/>
                  </a:lnTo>
                  <a:lnTo>
                    <a:pt x="16793" y="28870"/>
                  </a:lnTo>
                  <a:lnTo>
                    <a:pt x="19133" y="27977"/>
                  </a:lnTo>
                  <a:lnTo>
                    <a:pt x="21486" y="26589"/>
                  </a:lnTo>
                  <a:lnTo>
                    <a:pt x="23849" y="24870"/>
                  </a:lnTo>
                  <a:lnTo>
                    <a:pt x="27012" y="23724"/>
                  </a:lnTo>
                  <a:lnTo>
                    <a:pt x="30708" y="22959"/>
                  </a:lnTo>
                  <a:lnTo>
                    <a:pt x="34760" y="22450"/>
                  </a:lnTo>
                  <a:lnTo>
                    <a:pt x="39842" y="22111"/>
                  </a:lnTo>
                  <a:lnTo>
                    <a:pt x="45611" y="21884"/>
                  </a:lnTo>
                  <a:lnTo>
                    <a:pt x="62992" y="21565"/>
                  </a:lnTo>
                  <a:lnTo>
                    <a:pt x="68188" y="21520"/>
                  </a:lnTo>
                  <a:lnTo>
                    <a:pt x="74034" y="20697"/>
                  </a:lnTo>
                  <a:lnTo>
                    <a:pt x="80312" y="19354"/>
                  </a:lnTo>
                  <a:lnTo>
                    <a:pt x="86879" y="17665"/>
                  </a:lnTo>
                  <a:lnTo>
                    <a:pt x="92844" y="16539"/>
                  </a:lnTo>
                  <a:lnTo>
                    <a:pt x="98409" y="15789"/>
                  </a:lnTo>
                  <a:lnTo>
                    <a:pt x="103706" y="15289"/>
                  </a:lnTo>
                  <a:lnTo>
                    <a:pt x="109618" y="14955"/>
                  </a:lnTo>
                  <a:lnTo>
                    <a:pt x="122538" y="14584"/>
                  </a:lnTo>
                  <a:lnTo>
                    <a:pt x="154459" y="14314"/>
                  </a:lnTo>
                  <a:lnTo>
                    <a:pt x="183328" y="14290"/>
                  </a:lnTo>
                  <a:lnTo>
                    <a:pt x="188894" y="13495"/>
                  </a:lnTo>
                  <a:lnTo>
                    <a:pt x="194986" y="12172"/>
                  </a:lnTo>
                  <a:lnTo>
                    <a:pt x="201428" y="10496"/>
                  </a:lnTo>
                  <a:lnTo>
                    <a:pt x="207310" y="9378"/>
                  </a:lnTo>
                  <a:lnTo>
                    <a:pt x="212820" y="8634"/>
                  </a:lnTo>
                  <a:lnTo>
                    <a:pt x="218079" y="8137"/>
                  </a:lnTo>
                  <a:lnTo>
                    <a:pt x="222380" y="7012"/>
                  </a:lnTo>
                  <a:lnTo>
                    <a:pt x="226041" y="5469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0"/>
            <p:cNvSpPr/>
            <p:nvPr/>
          </p:nvSpPr>
          <p:spPr>
            <a:xfrm>
              <a:off x="6336506" y="2986087"/>
              <a:ext cx="28576" cy="392907"/>
            </a:xfrm>
            <a:custGeom>
              <a:avLst/>
              <a:gdLst/>
              <a:ahLst/>
              <a:cxnLst/>
              <a:rect l="0" t="0" r="0" b="0"/>
              <a:pathLst>
                <a:path w="28576" h="392907">
                  <a:moveTo>
                    <a:pt x="0" y="0"/>
                  </a:moveTo>
                  <a:lnTo>
                    <a:pt x="0" y="14434"/>
                  </a:lnTo>
                  <a:lnTo>
                    <a:pt x="794" y="17560"/>
                  </a:lnTo>
                  <a:lnTo>
                    <a:pt x="2117" y="20438"/>
                  </a:lnTo>
                  <a:lnTo>
                    <a:pt x="3792" y="23151"/>
                  </a:lnTo>
                  <a:lnTo>
                    <a:pt x="4910" y="26546"/>
                  </a:lnTo>
                  <a:lnTo>
                    <a:pt x="5654" y="30397"/>
                  </a:lnTo>
                  <a:lnTo>
                    <a:pt x="6482" y="38910"/>
                  </a:lnTo>
                  <a:lnTo>
                    <a:pt x="6849" y="47985"/>
                  </a:lnTo>
                  <a:lnTo>
                    <a:pt x="7057" y="65811"/>
                  </a:lnTo>
                  <a:lnTo>
                    <a:pt x="7879" y="72449"/>
                  </a:lnTo>
                  <a:lnTo>
                    <a:pt x="9222" y="79256"/>
                  </a:lnTo>
                  <a:lnTo>
                    <a:pt x="10910" y="86175"/>
                  </a:lnTo>
                  <a:lnTo>
                    <a:pt x="12036" y="93169"/>
                  </a:lnTo>
                  <a:lnTo>
                    <a:pt x="12787" y="100212"/>
                  </a:lnTo>
                  <a:lnTo>
                    <a:pt x="13287" y="107290"/>
                  </a:lnTo>
                  <a:lnTo>
                    <a:pt x="13621" y="115183"/>
                  </a:lnTo>
                  <a:lnTo>
                    <a:pt x="13991" y="132419"/>
                  </a:lnTo>
                  <a:lnTo>
                    <a:pt x="14883" y="140667"/>
                  </a:lnTo>
                  <a:lnTo>
                    <a:pt x="16272" y="148547"/>
                  </a:lnTo>
                  <a:lnTo>
                    <a:pt x="17992" y="156181"/>
                  </a:lnTo>
                  <a:lnTo>
                    <a:pt x="19139" y="164446"/>
                  </a:lnTo>
                  <a:lnTo>
                    <a:pt x="19903" y="173131"/>
                  </a:lnTo>
                  <a:lnTo>
                    <a:pt x="20412" y="182095"/>
                  </a:lnTo>
                  <a:lnTo>
                    <a:pt x="20978" y="200523"/>
                  </a:lnTo>
                  <a:lnTo>
                    <a:pt x="21342" y="234431"/>
                  </a:lnTo>
                  <a:lnTo>
                    <a:pt x="22165" y="242806"/>
                  </a:lnTo>
                  <a:lnTo>
                    <a:pt x="23508" y="251564"/>
                  </a:lnTo>
                  <a:lnTo>
                    <a:pt x="25197" y="260578"/>
                  </a:lnTo>
                  <a:lnTo>
                    <a:pt x="26323" y="268969"/>
                  </a:lnTo>
                  <a:lnTo>
                    <a:pt x="27074" y="276944"/>
                  </a:lnTo>
                  <a:lnTo>
                    <a:pt x="27574" y="284642"/>
                  </a:lnTo>
                  <a:lnTo>
                    <a:pt x="27908" y="292155"/>
                  </a:lnTo>
                  <a:lnTo>
                    <a:pt x="28278" y="306853"/>
                  </a:lnTo>
                  <a:lnTo>
                    <a:pt x="28575" y="3929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1"/>
            <p:cNvSpPr/>
            <p:nvPr/>
          </p:nvSpPr>
          <p:spPr>
            <a:xfrm>
              <a:off x="4579145" y="2786092"/>
              <a:ext cx="350043" cy="964377"/>
            </a:xfrm>
            <a:custGeom>
              <a:avLst/>
              <a:gdLst/>
              <a:ahLst/>
              <a:cxnLst/>
              <a:rect l="0" t="0" r="0" b="0"/>
              <a:pathLst>
                <a:path w="350043" h="964377">
                  <a:moveTo>
                    <a:pt x="350042" y="42833"/>
                  </a:moveTo>
                  <a:lnTo>
                    <a:pt x="337042" y="29833"/>
                  </a:lnTo>
                  <a:lnTo>
                    <a:pt x="328153" y="15289"/>
                  </a:lnTo>
                  <a:lnTo>
                    <a:pt x="325924" y="12564"/>
                  </a:lnTo>
                  <a:lnTo>
                    <a:pt x="323645" y="10747"/>
                  </a:lnTo>
                  <a:lnTo>
                    <a:pt x="321331" y="9536"/>
                  </a:lnTo>
                  <a:lnTo>
                    <a:pt x="312166" y="5715"/>
                  </a:lnTo>
                  <a:lnTo>
                    <a:pt x="308123" y="3800"/>
                  </a:lnTo>
                  <a:lnTo>
                    <a:pt x="297280" y="1672"/>
                  </a:lnTo>
                  <a:lnTo>
                    <a:pt x="291055" y="1105"/>
                  </a:lnTo>
                  <a:lnTo>
                    <a:pt x="284524" y="727"/>
                  </a:lnTo>
                  <a:lnTo>
                    <a:pt x="270917" y="306"/>
                  </a:lnTo>
                  <a:lnTo>
                    <a:pt x="228550" y="0"/>
                  </a:lnTo>
                  <a:lnTo>
                    <a:pt x="220629" y="784"/>
                  </a:lnTo>
                  <a:lnTo>
                    <a:pt x="212173" y="2100"/>
                  </a:lnTo>
                  <a:lnTo>
                    <a:pt x="203361" y="3771"/>
                  </a:lnTo>
                  <a:lnTo>
                    <a:pt x="195105" y="4886"/>
                  </a:lnTo>
                  <a:lnTo>
                    <a:pt x="187219" y="5628"/>
                  </a:lnTo>
                  <a:lnTo>
                    <a:pt x="179581" y="6124"/>
                  </a:lnTo>
                  <a:lnTo>
                    <a:pt x="172108" y="7247"/>
                  </a:lnTo>
                  <a:lnTo>
                    <a:pt x="164744" y="8790"/>
                  </a:lnTo>
                  <a:lnTo>
                    <a:pt x="157454" y="10613"/>
                  </a:lnTo>
                  <a:lnTo>
                    <a:pt x="150212" y="11828"/>
                  </a:lnTo>
                  <a:lnTo>
                    <a:pt x="143003" y="12638"/>
                  </a:lnTo>
                  <a:lnTo>
                    <a:pt x="135816" y="13178"/>
                  </a:lnTo>
                  <a:lnTo>
                    <a:pt x="128644" y="13538"/>
                  </a:lnTo>
                  <a:lnTo>
                    <a:pt x="114324" y="13938"/>
                  </a:lnTo>
                  <a:lnTo>
                    <a:pt x="107966" y="14838"/>
                  </a:lnTo>
                  <a:lnTo>
                    <a:pt x="102139" y="16232"/>
                  </a:lnTo>
                  <a:lnTo>
                    <a:pt x="91432" y="19104"/>
                  </a:lnTo>
                  <a:lnTo>
                    <a:pt x="81382" y="20380"/>
                  </a:lnTo>
                  <a:lnTo>
                    <a:pt x="70590" y="21099"/>
                  </a:lnTo>
                  <a:lnTo>
                    <a:pt x="67697" y="21993"/>
                  </a:lnTo>
                  <a:lnTo>
                    <a:pt x="58695" y="27525"/>
                  </a:lnTo>
                  <a:lnTo>
                    <a:pt x="55718" y="28092"/>
                  </a:lnTo>
                  <a:lnTo>
                    <a:pt x="53814" y="28243"/>
                  </a:lnTo>
                  <a:lnTo>
                    <a:pt x="52544" y="29137"/>
                  </a:lnTo>
                  <a:lnTo>
                    <a:pt x="51697" y="30527"/>
                  </a:lnTo>
                  <a:lnTo>
                    <a:pt x="50757" y="34189"/>
                  </a:lnTo>
                  <a:lnTo>
                    <a:pt x="50034" y="52392"/>
                  </a:lnTo>
                  <a:lnTo>
                    <a:pt x="52135" y="59252"/>
                  </a:lnTo>
                  <a:lnTo>
                    <a:pt x="54920" y="67593"/>
                  </a:lnTo>
                  <a:lnTo>
                    <a:pt x="60648" y="94375"/>
                  </a:lnTo>
                  <a:lnTo>
                    <a:pt x="67764" y="133478"/>
                  </a:lnTo>
                  <a:lnTo>
                    <a:pt x="70348" y="156474"/>
                  </a:lnTo>
                  <a:lnTo>
                    <a:pt x="71114" y="182161"/>
                  </a:lnTo>
                  <a:lnTo>
                    <a:pt x="69176" y="202652"/>
                  </a:lnTo>
                  <a:lnTo>
                    <a:pt x="66463" y="224195"/>
                  </a:lnTo>
                  <a:lnTo>
                    <a:pt x="65257" y="244353"/>
                  </a:lnTo>
                  <a:lnTo>
                    <a:pt x="64721" y="268128"/>
                  </a:lnTo>
                  <a:lnTo>
                    <a:pt x="63689" y="293776"/>
                  </a:lnTo>
                  <a:lnTo>
                    <a:pt x="60584" y="318405"/>
                  </a:lnTo>
                  <a:lnTo>
                    <a:pt x="56558" y="342580"/>
                  </a:lnTo>
                  <a:lnTo>
                    <a:pt x="47507" y="390438"/>
                  </a:lnTo>
                  <a:lnTo>
                    <a:pt x="40693" y="416399"/>
                  </a:lnTo>
                  <a:lnTo>
                    <a:pt x="33960" y="443018"/>
                  </a:lnTo>
                  <a:lnTo>
                    <a:pt x="27521" y="492445"/>
                  </a:lnTo>
                  <a:lnTo>
                    <a:pt x="23343" y="516504"/>
                  </a:lnTo>
                  <a:lnTo>
                    <a:pt x="18841" y="540426"/>
                  </a:lnTo>
                  <a:lnTo>
                    <a:pt x="8051" y="606545"/>
                  </a:lnTo>
                  <a:lnTo>
                    <a:pt x="5367" y="626603"/>
                  </a:lnTo>
                  <a:lnTo>
                    <a:pt x="3577" y="643151"/>
                  </a:lnTo>
                  <a:lnTo>
                    <a:pt x="1589" y="670003"/>
                  </a:lnTo>
                  <a:lnTo>
                    <a:pt x="705" y="692521"/>
                  </a:lnTo>
                  <a:lnTo>
                    <a:pt x="208" y="719256"/>
                  </a:lnTo>
                  <a:lnTo>
                    <a:pt x="0" y="796555"/>
                  </a:lnTo>
                  <a:lnTo>
                    <a:pt x="3791" y="815433"/>
                  </a:lnTo>
                  <a:lnTo>
                    <a:pt x="12355" y="842447"/>
                  </a:lnTo>
                  <a:lnTo>
                    <a:pt x="14221" y="852242"/>
                  </a:lnTo>
                  <a:lnTo>
                    <a:pt x="24116" y="876242"/>
                  </a:lnTo>
                  <a:lnTo>
                    <a:pt x="34016" y="903124"/>
                  </a:lnTo>
                  <a:lnTo>
                    <a:pt x="40681" y="916153"/>
                  </a:lnTo>
                  <a:lnTo>
                    <a:pt x="50044" y="928069"/>
                  </a:lnTo>
                  <a:lnTo>
                    <a:pt x="52412" y="930647"/>
                  </a:lnTo>
                  <a:lnTo>
                    <a:pt x="63330" y="938066"/>
                  </a:lnTo>
                  <a:lnTo>
                    <a:pt x="72826" y="945292"/>
                  </a:lnTo>
                  <a:lnTo>
                    <a:pt x="76332" y="946891"/>
                  </a:lnTo>
                  <a:lnTo>
                    <a:pt x="84460" y="948667"/>
                  </a:lnTo>
                  <a:lnTo>
                    <a:pt x="91247" y="951574"/>
                  </a:lnTo>
                  <a:lnTo>
                    <a:pt x="94168" y="953460"/>
                  </a:lnTo>
                  <a:lnTo>
                    <a:pt x="101647" y="955556"/>
                  </a:lnTo>
                  <a:lnTo>
                    <a:pt x="110264" y="956488"/>
                  </a:lnTo>
                  <a:lnTo>
                    <a:pt x="119384" y="956901"/>
                  </a:lnTo>
                  <a:lnTo>
                    <a:pt x="128730" y="959202"/>
                  </a:lnTo>
                  <a:lnTo>
                    <a:pt x="133444" y="960927"/>
                  </a:lnTo>
                  <a:lnTo>
                    <a:pt x="138968" y="961283"/>
                  </a:lnTo>
                  <a:lnTo>
                    <a:pt x="145032" y="960727"/>
                  </a:lnTo>
                  <a:lnTo>
                    <a:pt x="151456" y="959562"/>
                  </a:lnTo>
                  <a:lnTo>
                    <a:pt x="157327" y="958786"/>
                  </a:lnTo>
                  <a:lnTo>
                    <a:pt x="168082" y="957923"/>
                  </a:lnTo>
                  <a:lnTo>
                    <a:pt x="178154" y="957539"/>
                  </a:lnTo>
                  <a:lnTo>
                    <a:pt x="194866" y="957323"/>
                  </a:lnTo>
                  <a:lnTo>
                    <a:pt x="218055" y="957250"/>
                  </a:lnTo>
                  <a:lnTo>
                    <a:pt x="223951" y="958038"/>
                  </a:lnTo>
                  <a:lnTo>
                    <a:pt x="230262" y="959357"/>
                  </a:lnTo>
                  <a:lnTo>
                    <a:pt x="236851" y="961030"/>
                  </a:lnTo>
                  <a:lnTo>
                    <a:pt x="242832" y="962146"/>
                  </a:lnTo>
                  <a:lnTo>
                    <a:pt x="253710" y="963385"/>
                  </a:lnTo>
                  <a:lnTo>
                    <a:pt x="263836" y="963936"/>
                  </a:lnTo>
                  <a:lnTo>
                    <a:pt x="273628" y="964181"/>
                  </a:lnTo>
                  <a:lnTo>
                    <a:pt x="300036" y="9643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2"/>
            <p:cNvSpPr/>
            <p:nvPr/>
          </p:nvSpPr>
          <p:spPr>
            <a:xfrm>
              <a:off x="6479381" y="2679200"/>
              <a:ext cx="406776" cy="1092701"/>
            </a:xfrm>
            <a:custGeom>
              <a:avLst/>
              <a:gdLst/>
              <a:ahLst/>
              <a:cxnLst/>
              <a:rect l="0" t="0" r="0" b="0"/>
              <a:pathLst>
                <a:path w="406776" h="1092701">
                  <a:moveTo>
                    <a:pt x="14287" y="6850"/>
                  </a:moveTo>
                  <a:lnTo>
                    <a:pt x="20439" y="699"/>
                  </a:lnTo>
                  <a:lnTo>
                    <a:pt x="28722" y="0"/>
                  </a:lnTo>
                  <a:lnTo>
                    <a:pt x="36842" y="1953"/>
                  </a:lnTo>
                  <a:lnTo>
                    <a:pt x="45743" y="4673"/>
                  </a:lnTo>
                  <a:lnTo>
                    <a:pt x="54991" y="5883"/>
                  </a:lnTo>
                  <a:lnTo>
                    <a:pt x="66509" y="8537"/>
                  </a:lnTo>
                  <a:lnTo>
                    <a:pt x="72914" y="10355"/>
                  </a:lnTo>
                  <a:lnTo>
                    <a:pt x="80360" y="11568"/>
                  </a:lnTo>
                  <a:lnTo>
                    <a:pt x="88498" y="12376"/>
                  </a:lnTo>
                  <a:lnTo>
                    <a:pt x="97098" y="12915"/>
                  </a:lnTo>
                  <a:lnTo>
                    <a:pt x="113004" y="13514"/>
                  </a:lnTo>
                  <a:lnTo>
                    <a:pt x="120581" y="13674"/>
                  </a:lnTo>
                  <a:lnTo>
                    <a:pt x="128806" y="14574"/>
                  </a:lnTo>
                  <a:lnTo>
                    <a:pt x="137464" y="15968"/>
                  </a:lnTo>
                  <a:lnTo>
                    <a:pt x="146412" y="17691"/>
                  </a:lnTo>
                  <a:lnTo>
                    <a:pt x="164820" y="21722"/>
                  </a:lnTo>
                  <a:lnTo>
                    <a:pt x="202508" y="30778"/>
                  </a:lnTo>
                  <a:lnTo>
                    <a:pt x="211205" y="33120"/>
                  </a:lnTo>
                  <a:lnTo>
                    <a:pt x="227219" y="37840"/>
                  </a:lnTo>
                  <a:lnTo>
                    <a:pt x="234030" y="40210"/>
                  </a:lnTo>
                  <a:lnTo>
                    <a:pt x="245830" y="44960"/>
                  </a:lnTo>
                  <a:lnTo>
                    <a:pt x="256366" y="49716"/>
                  </a:lnTo>
                  <a:lnTo>
                    <a:pt x="266340" y="55271"/>
                  </a:lnTo>
                  <a:lnTo>
                    <a:pt x="276066" y="63030"/>
                  </a:lnTo>
                  <a:lnTo>
                    <a:pt x="285678" y="71771"/>
                  </a:lnTo>
                  <a:lnTo>
                    <a:pt x="290466" y="76324"/>
                  </a:lnTo>
                  <a:lnTo>
                    <a:pt x="297900" y="87733"/>
                  </a:lnTo>
                  <a:lnTo>
                    <a:pt x="303056" y="99948"/>
                  </a:lnTo>
                  <a:lnTo>
                    <a:pt x="310430" y="129421"/>
                  </a:lnTo>
                  <a:lnTo>
                    <a:pt x="313171" y="153851"/>
                  </a:lnTo>
                  <a:lnTo>
                    <a:pt x="318318" y="162794"/>
                  </a:lnTo>
                  <a:lnTo>
                    <a:pt x="326512" y="171931"/>
                  </a:lnTo>
                  <a:lnTo>
                    <a:pt x="336737" y="181198"/>
                  </a:lnTo>
                  <a:lnTo>
                    <a:pt x="343554" y="190551"/>
                  </a:lnTo>
                  <a:lnTo>
                    <a:pt x="351128" y="209409"/>
                  </a:lnTo>
                  <a:lnTo>
                    <a:pt x="355393" y="237876"/>
                  </a:lnTo>
                  <a:lnTo>
                    <a:pt x="352863" y="270212"/>
                  </a:lnTo>
                  <a:lnTo>
                    <a:pt x="350880" y="301135"/>
                  </a:lnTo>
                  <a:lnTo>
                    <a:pt x="350292" y="334199"/>
                  </a:lnTo>
                  <a:lnTo>
                    <a:pt x="350050" y="447116"/>
                  </a:lnTo>
                  <a:lnTo>
                    <a:pt x="352164" y="473192"/>
                  </a:lnTo>
                  <a:lnTo>
                    <a:pt x="354955" y="499863"/>
                  </a:lnTo>
                  <a:lnTo>
                    <a:pt x="356195" y="524946"/>
                  </a:lnTo>
                  <a:lnTo>
                    <a:pt x="358114" y="545128"/>
                  </a:lnTo>
                  <a:lnTo>
                    <a:pt x="364479" y="599303"/>
                  </a:lnTo>
                  <a:lnTo>
                    <a:pt x="367604" y="621688"/>
                  </a:lnTo>
                  <a:lnTo>
                    <a:pt x="373194" y="655025"/>
                  </a:lnTo>
                  <a:lnTo>
                    <a:pt x="378324" y="680426"/>
                  </a:lnTo>
                  <a:lnTo>
                    <a:pt x="385676" y="712575"/>
                  </a:lnTo>
                  <a:lnTo>
                    <a:pt x="395270" y="751884"/>
                  </a:lnTo>
                  <a:lnTo>
                    <a:pt x="404015" y="784519"/>
                  </a:lnTo>
                  <a:lnTo>
                    <a:pt x="406775" y="817313"/>
                  </a:lnTo>
                  <a:lnTo>
                    <a:pt x="406318" y="842511"/>
                  </a:lnTo>
                  <a:lnTo>
                    <a:pt x="397240" y="872320"/>
                  </a:lnTo>
                  <a:lnTo>
                    <a:pt x="390398" y="889201"/>
                  </a:lnTo>
                  <a:lnTo>
                    <a:pt x="379552" y="904258"/>
                  </a:lnTo>
                  <a:lnTo>
                    <a:pt x="370831" y="913962"/>
                  </a:lnTo>
                  <a:lnTo>
                    <a:pt x="360871" y="924361"/>
                  </a:lnTo>
                  <a:lnTo>
                    <a:pt x="348506" y="936920"/>
                  </a:lnTo>
                  <a:lnTo>
                    <a:pt x="341874" y="942809"/>
                  </a:lnTo>
                  <a:lnTo>
                    <a:pt x="335073" y="948323"/>
                  </a:lnTo>
                  <a:lnTo>
                    <a:pt x="328157" y="953586"/>
                  </a:lnTo>
                  <a:lnTo>
                    <a:pt x="320372" y="957888"/>
                  </a:lnTo>
                  <a:lnTo>
                    <a:pt x="312006" y="961551"/>
                  </a:lnTo>
                  <a:lnTo>
                    <a:pt x="303254" y="964786"/>
                  </a:lnTo>
                  <a:lnTo>
                    <a:pt x="295038" y="968530"/>
                  </a:lnTo>
                  <a:lnTo>
                    <a:pt x="287180" y="972613"/>
                  </a:lnTo>
                  <a:lnTo>
                    <a:pt x="279559" y="976923"/>
                  </a:lnTo>
                  <a:lnTo>
                    <a:pt x="262626" y="985946"/>
                  </a:lnTo>
                  <a:lnTo>
                    <a:pt x="253665" y="990574"/>
                  </a:lnTo>
                  <a:lnTo>
                    <a:pt x="244517" y="994454"/>
                  </a:lnTo>
                  <a:lnTo>
                    <a:pt x="235243" y="997834"/>
                  </a:lnTo>
                  <a:lnTo>
                    <a:pt x="225884" y="1000880"/>
                  </a:lnTo>
                  <a:lnTo>
                    <a:pt x="216471" y="1004499"/>
                  </a:lnTo>
                  <a:lnTo>
                    <a:pt x="207020" y="1008500"/>
                  </a:lnTo>
                  <a:lnTo>
                    <a:pt x="197544" y="1012754"/>
                  </a:lnTo>
                  <a:lnTo>
                    <a:pt x="188053" y="1016384"/>
                  </a:lnTo>
                  <a:lnTo>
                    <a:pt x="178550" y="1019597"/>
                  </a:lnTo>
                  <a:lnTo>
                    <a:pt x="169039" y="1022534"/>
                  </a:lnTo>
                  <a:lnTo>
                    <a:pt x="159524" y="1026078"/>
                  </a:lnTo>
                  <a:lnTo>
                    <a:pt x="150005" y="1030029"/>
                  </a:lnTo>
                  <a:lnTo>
                    <a:pt x="140485" y="1034251"/>
                  </a:lnTo>
                  <a:lnTo>
                    <a:pt x="131757" y="1037859"/>
                  </a:lnTo>
                  <a:lnTo>
                    <a:pt x="123557" y="1041058"/>
                  </a:lnTo>
                  <a:lnTo>
                    <a:pt x="106508" y="1047523"/>
                  </a:lnTo>
                  <a:lnTo>
                    <a:pt x="85701" y="1055688"/>
                  </a:lnTo>
                  <a:lnTo>
                    <a:pt x="75390" y="1059294"/>
                  </a:lnTo>
                  <a:lnTo>
                    <a:pt x="65341" y="1062492"/>
                  </a:lnTo>
                  <a:lnTo>
                    <a:pt x="55468" y="1065417"/>
                  </a:lnTo>
                  <a:lnTo>
                    <a:pt x="46503" y="1068955"/>
                  </a:lnTo>
                  <a:lnTo>
                    <a:pt x="38146" y="1072901"/>
                  </a:lnTo>
                  <a:lnTo>
                    <a:pt x="0" y="10927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928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92</Words>
  <Application>Microsoft Office PowerPoint</Application>
  <PresentationFormat>On-screen Show (16:10)</PresentationFormat>
  <Paragraphs>19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More about Exponents</vt:lpstr>
      <vt:lpstr>Objectives</vt:lpstr>
      <vt:lpstr>What we know</vt:lpstr>
      <vt:lpstr>What about raising exponents to a power?</vt:lpstr>
      <vt:lpstr>The rule for powers of powers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Exponents</dc:title>
  <dc:creator>Ameena</dc:creator>
  <cp:lastModifiedBy>Ameena</cp:lastModifiedBy>
  <cp:revision>5</cp:revision>
  <dcterms:created xsi:type="dcterms:W3CDTF">2010-02-26T17:29:24Z</dcterms:created>
  <dcterms:modified xsi:type="dcterms:W3CDTF">2010-02-26T18:45:17Z</dcterms:modified>
</cp:coreProperties>
</file>